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23" roundtripDataSignature="AMtx7mg3aY3oHHfwl99p3Dl3zChuhgDP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E0AD41-0E49-4DFF-ADBC-63DA64E0F8C8}">
  <a:tblStyle styleId="{8BE0AD41-0E49-4DFF-ADBC-63DA64E0F8C8}" styleName="Table_0">
    <a:wholeTbl>
      <a:tcTxStyle b="off" i="off">
        <a:font>
          <a:latin typeface="Tw Cen MT"/>
          <a:ea typeface="Tw Cen MT"/>
          <a:cs typeface="Tw Cen M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EF9F6"/>
          </a:solidFill>
        </a:fill>
      </a:tcStyle>
    </a:wholeTbl>
    <a:band1H>
      <a:tcTxStyle b="off" i="off"/>
      <a:tcStyle>
        <a:fill>
          <a:solidFill>
            <a:srgbClr val="FCF3ED"/>
          </a:solidFill>
        </a:fill>
      </a:tcStyle>
    </a:band1H>
    <a:band2H>
      <a:tcTxStyle b="off" i="off"/>
    </a:band2H>
    <a:band1V>
      <a:tcTxStyle b="off" i="off"/>
      <a:tcStyle>
        <a:fill>
          <a:solidFill>
            <a:srgbClr val="FCF3ED"/>
          </a:solidFill>
        </a:fill>
      </a:tcStyle>
    </a:band1V>
    <a:band2V>
      <a:tcTxStyle b="off" i="off"/>
    </a:band2V>
    <a:lastCol>
      <a:tcTxStyle b="on" i="off">
        <a:font>
          <a:latin typeface="Tw Cen MT"/>
          <a:ea typeface="Tw Cen MT"/>
          <a:cs typeface="Tw Cen MT"/>
        </a:font>
        <a:schemeClr val="lt1"/>
      </a:tcTxStyle>
      <a:tcStyle>
        <a:fill>
          <a:solidFill>
            <a:schemeClr val="accent1"/>
          </a:solidFill>
        </a:fill>
      </a:tcStyle>
    </a:lastCol>
    <a:firstCol>
      <a:tcTxStyle b="on" i="off">
        <a:font>
          <a:latin typeface="Tw Cen MT"/>
          <a:ea typeface="Tw Cen MT"/>
          <a:cs typeface="Tw Cen MT"/>
        </a:font>
        <a:schemeClr val="lt1"/>
      </a:tcTxStyle>
      <a:tcStyle>
        <a:fill>
          <a:solidFill>
            <a:schemeClr val="accent1"/>
          </a:solidFill>
        </a:fill>
      </a:tcStyle>
    </a:firstCol>
    <a:lastRow>
      <a:tcTxStyle b="on" i="off">
        <a:font>
          <a:latin typeface="Tw Cen MT"/>
          <a:ea typeface="Tw Cen MT"/>
          <a:cs typeface="Tw Cen M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Tw Cen MT"/>
          <a:ea typeface="Tw Cen MT"/>
          <a:cs typeface="Tw Cen M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203892b9d_1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g10203892b9d_1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g10203892b9d_1_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203892b9d_7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10203892b9d_7_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10203892b9d_7_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showMasterSp="0" type="title">
  <p:cSld name="TITLE">
    <p:spTree>
      <p:nvGrpSpPr>
        <p:cNvPr id="21" name="Shape 21"/>
        <p:cNvGrpSpPr/>
        <p:nvPr/>
      </p:nvGrpSpPr>
      <p:grpSpPr>
        <a:xfrm>
          <a:off x="0" y="0"/>
          <a:ext cx="0" cy="0"/>
          <a:chOff x="0" y="0"/>
          <a:chExt cx="0" cy="0"/>
        </a:xfrm>
      </p:grpSpPr>
      <p:sp>
        <p:nvSpPr>
          <p:cNvPr id="22" name="Google Shape;22;p16"/>
          <p:cNvSpPr txBox="1"/>
          <p:nvPr>
            <p:ph type="ctrTitle"/>
          </p:nvPr>
        </p:nvSpPr>
        <p:spPr>
          <a:xfrm>
            <a:off x="2411760" y="620688"/>
            <a:ext cx="6172200" cy="893396"/>
          </a:xfrm>
          <a:prstGeom prst="rect">
            <a:avLst/>
          </a:prstGeom>
          <a:noFill/>
          <a:ln cap="flat" cmpd="dbl" w="12700">
            <a:solidFill>
              <a:schemeClr val="accent1">
                <a:alpha val="0"/>
              </a:schemeClr>
            </a:solidFill>
            <a:prstDash val="solid"/>
            <a:round/>
            <a:headEnd len="sm" w="sm" type="none"/>
            <a:tailEnd len="sm" w="sm" type="none"/>
          </a:ln>
        </p:spPr>
        <p:txBody>
          <a:bodyPr anchorCtr="0" anchor="b" bIns="45700" lIns="91425" spcFirstLastPara="1" rIns="91425" wrap="square" tIns="45700">
            <a:noAutofit/>
          </a:bodyPr>
          <a:lstStyle>
            <a:lvl1pPr lvl="0" algn="ctr">
              <a:lnSpc>
                <a:spcPct val="100000"/>
              </a:lnSpc>
              <a:spcBef>
                <a:spcPts val="0"/>
              </a:spcBef>
              <a:spcAft>
                <a:spcPts val="0"/>
              </a:spcAft>
              <a:buClr>
                <a:schemeClr val="dk2"/>
              </a:buClr>
              <a:buSzPts val="6000"/>
              <a:buFont typeface="Twentieth Century"/>
              <a:buNone/>
              <a:defRPr b="1"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6"/>
          <p:cNvSpPr txBox="1"/>
          <p:nvPr>
            <p:ph idx="1" type="subTitle"/>
          </p:nvPr>
        </p:nvSpPr>
        <p:spPr>
          <a:xfrm>
            <a:off x="2411760" y="3068960"/>
            <a:ext cx="6172200" cy="1371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600"/>
              </a:spcBef>
              <a:spcAft>
                <a:spcPts val="0"/>
              </a:spcAft>
              <a:buSzPts val="1260"/>
              <a:buNone/>
              <a:defRPr b="1" sz="1800">
                <a:solidFill>
                  <a:schemeClr val="dk2"/>
                </a:solidFill>
              </a:defRPr>
            </a:lvl1pPr>
            <a:lvl2pPr lvl="1" algn="ctr">
              <a:lnSpc>
                <a:spcPct val="100000"/>
              </a:lnSpc>
              <a:spcBef>
                <a:spcPts val="360"/>
              </a:spcBef>
              <a:spcAft>
                <a:spcPts val="0"/>
              </a:spcAft>
              <a:buSzPts val="1440"/>
              <a:buNone/>
              <a:defRPr/>
            </a:lvl2pPr>
            <a:lvl3pPr lvl="2" algn="ctr">
              <a:lnSpc>
                <a:spcPct val="100000"/>
              </a:lnSpc>
              <a:spcBef>
                <a:spcPts val="360"/>
              </a:spcBef>
              <a:spcAft>
                <a:spcPts val="0"/>
              </a:spcAft>
              <a:buSzPts val="1080"/>
              <a:buNone/>
              <a:defRPr/>
            </a:lvl3pPr>
            <a:lvl4pPr lvl="3" algn="ctr">
              <a:lnSpc>
                <a:spcPct val="100000"/>
              </a:lnSpc>
              <a:spcBef>
                <a:spcPts val="360"/>
              </a:spcBef>
              <a:spcAft>
                <a:spcPts val="0"/>
              </a:spcAft>
              <a:buSzPts val="1080"/>
              <a:buNone/>
              <a:defRPr/>
            </a:lvl4pPr>
            <a:lvl5pPr lvl="4" algn="ctr">
              <a:lnSpc>
                <a:spcPct val="100000"/>
              </a:lnSpc>
              <a:spcBef>
                <a:spcPts val="360"/>
              </a:spcBef>
              <a:spcAft>
                <a:spcPts val="0"/>
              </a:spcAft>
              <a:buSzPts val="1224"/>
              <a:buNone/>
              <a:defRPr/>
            </a:lvl5pPr>
            <a:lvl6pPr lvl="5" algn="ctr">
              <a:lnSpc>
                <a:spcPct val="100000"/>
              </a:lnSpc>
              <a:spcBef>
                <a:spcPts val="360"/>
              </a:spcBef>
              <a:spcAft>
                <a:spcPts val="0"/>
              </a:spcAft>
              <a:buSzPts val="1800"/>
              <a:buNone/>
              <a:defRPr/>
            </a:lvl6pPr>
            <a:lvl7pPr lvl="6" algn="ctr">
              <a:lnSpc>
                <a:spcPct val="100000"/>
              </a:lnSpc>
              <a:spcBef>
                <a:spcPts val="360"/>
              </a:spcBef>
              <a:spcAft>
                <a:spcPts val="0"/>
              </a:spcAft>
              <a:buSzPts val="108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p:txBody>
      </p:sp>
      <p:sp>
        <p:nvSpPr>
          <p:cNvPr id="24" name="Google Shape;24;p16"/>
          <p:cNvSpPr txBox="1"/>
          <p:nvPr>
            <p:ph idx="10" type="dt"/>
          </p:nvPr>
        </p:nvSpPr>
        <p:spPr>
          <a:xfrm rot="5400000">
            <a:off x="7764621" y="1174097"/>
            <a:ext cx="2286000" cy="3810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6"/>
          <p:cNvSpPr txBox="1"/>
          <p:nvPr>
            <p:ph idx="11" type="ftr"/>
          </p:nvPr>
        </p:nvSpPr>
        <p:spPr>
          <a:xfrm>
            <a:off x="3851920" y="6237312"/>
            <a:ext cx="3637589" cy="38404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p:nvPr/>
        </p:nvSpPr>
        <p:spPr>
          <a:xfrm>
            <a:off x="381000" y="0"/>
            <a:ext cx="609600" cy="6858000"/>
          </a:xfrm>
          <a:prstGeom prst="rect">
            <a:avLst/>
          </a:prstGeom>
          <a:solidFill>
            <a:srgbClr val="FBECE4">
              <a:alpha val="5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27" name="Google Shape;27;p16"/>
          <p:cNvSpPr/>
          <p:nvPr/>
        </p:nvSpPr>
        <p:spPr>
          <a:xfrm>
            <a:off x="276336" y="0"/>
            <a:ext cx="104664" cy="6858000"/>
          </a:xfrm>
          <a:prstGeom prst="rect">
            <a:avLst/>
          </a:prstGeom>
          <a:solidFill>
            <a:srgbClr val="FCF3ED">
              <a:alpha val="3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28" name="Google Shape;28;p16"/>
          <p:cNvSpPr/>
          <p:nvPr/>
        </p:nvSpPr>
        <p:spPr>
          <a:xfrm>
            <a:off x="990600" y="0"/>
            <a:ext cx="181872" cy="6858000"/>
          </a:xfrm>
          <a:prstGeom prst="rect">
            <a:avLst/>
          </a:prstGeom>
          <a:solidFill>
            <a:srgbClr val="FCF3ED">
              <a:alpha val="6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29" name="Google Shape;29;p16"/>
          <p:cNvSpPr/>
          <p:nvPr/>
        </p:nvSpPr>
        <p:spPr>
          <a:xfrm>
            <a:off x="1141320" y="0"/>
            <a:ext cx="230280" cy="6858000"/>
          </a:xfrm>
          <a:prstGeom prst="rect">
            <a:avLst/>
          </a:prstGeom>
          <a:solidFill>
            <a:srgbClr val="FEF9F6">
              <a:alpha val="7019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cxnSp>
        <p:nvCxnSpPr>
          <p:cNvPr id="30" name="Google Shape;30;p16"/>
          <p:cNvCxnSpPr/>
          <p:nvPr/>
        </p:nvCxnSpPr>
        <p:spPr>
          <a:xfrm>
            <a:off x="106344" y="0"/>
            <a:ext cx="0" cy="6858000"/>
          </a:xfrm>
          <a:prstGeom prst="straightConnector1">
            <a:avLst/>
          </a:prstGeom>
          <a:noFill/>
          <a:ln cap="flat" cmpd="sng" w="57150">
            <a:solidFill>
              <a:srgbClr val="FBECE4">
                <a:alpha val="72156"/>
              </a:srgbClr>
            </a:solidFill>
            <a:prstDash val="solid"/>
            <a:round/>
            <a:headEnd len="sm" w="sm" type="none"/>
            <a:tailEnd len="sm" w="sm" type="none"/>
          </a:ln>
        </p:spPr>
      </p:cxnSp>
      <p:cxnSp>
        <p:nvCxnSpPr>
          <p:cNvPr id="31" name="Google Shape;31;p16"/>
          <p:cNvCxnSpPr/>
          <p:nvPr/>
        </p:nvCxnSpPr>
        <p:spPr>
          <a:xfrm>
            <a:off x="914400" y="0"/>
            <a:ext cx="0" cy="6858000"/>
          </a:xfrm>
          <a:prstGeom prst="straightConnector1">
            <a:avLst/>
          </a:prstGeom>
          <a:noFill/>
          <a:ln cap="flat" cmpd="sng" w="57150">
            <a:solidFill>
              <a:srgbClr val="FEF9F6">
                <a:alpha val="81960"/>
              </a:srgbClr>
            </a:solidFill>
            <a:prstDash val="solid"/>
            <a:round/>
            <a:headEnd len="sm" w="sm" type="none"/>
            <a:tailEnd len="sm" w="sm" type="none"/>
          </a:ln>
        </p:spPr>
      </p:cxnSp>
      <p:cxnSp>
        <p:nvCxnSpPr>
          <p:cNvPr id="32" name="Google Shape;32;p16"/>
          <p:cNvCxnSpPr/>
          <p:nvPr/>
        </p:nvCxnSpPr>
        <p:spPr>
          <a:xfrm>
            <a:off x="854112" y="0"/>
            <a:ext cx="0" cy="6858000"/>
          </a:xfrm>
          <a:prstGeom prst="straightConnector1">
            <a:avLst/>
          </a:prstGeom>
          <a:noFill/>
          <a:ln cap="flat" cmpd="sng" w="57150">
            <a:solidFill>
              <a:srgbClr val="FBECE4"/>
            </a:solidFill>
            <a:prstDash val="solid"/>
            <a:round/>
            <a:headEnd len="sm" w="sm" type="none"/>
            <a:tailEnd len="sm" w="sm" type="none"/>
          </a:ln>
        </p:spPr>
      </p:cxnSp>
      <p:cxnSp>
        <p:nvCxnSpPr>
          <p:cNvPr id="33" name="Google Shape;33;p16"/>
          <p:cNvCxnSpPr/>
          <p:nvPr/>
        </p:nvCxnSpPr>
        <p:spPr>
          <a:xfrm>
            <a:off x="1726640" y="0"/>
            <a:ext cx="0" cy="6858000"/>
          </a:xfrm>
          <a:prstGeom prst="straightConnector1">
            <a:avLst/>
          </a:prstGeom>
          <a:noFill/>
          <a:ln cap="flat" cmpd="sng" w="28575">
            <a:solidFill>
              <a:srgbClr val="FBECE4">
                <a:alpha val="81176"/>
              </a:srgbClr>
            </a:solidFill>
            <a:prstDash val="solid"/>
            <a:round/>
            <a:headEnd len="sm" w="sm" type="none"/>
            <a:tailEnd len="sm" w="sm" type="none"/>
          </a:ln>
        </p:spPr>
      </p:cxnSp>
      <p:cxnSp>
        <p:nvCxnSpPr>
          <p:cNvPr id="34" name="Google Shape;34;p16"/>
          <p:cNvCxnSpPr/>
          <p:nvPr/>
        </p:nvCxnSpPr>
        <p:spPr>
          <a:xfrm>
            <a:off x="1066800" y="0"/>
            <a:ext cx="0" cy="6858000"/>
          </a:xfrm>
          <a:prstGeom prst="straightConnector1">
            <a:avLst/>
          </a:prstGeom>
          <a:noFill/>
          <a:ln cap="flat" cmpd="sng" w="9525">
            <a:solidFill>
              <a:srgbClr val="FBECE4"/>
            </a:solidFill>
            <a:prstDash val="solid"/>
            <a:round/>
            <a:headEnd len="sm" w="sm" type="none"/>
            <a:tailEnd len="sm" w="sm" type="none"/>
          </a:ln>
        </p:spPr>
      </p:cxnSp>
      <p:cxnSp>
        <p:nvCxnSpPr>
          <p:cNvPr id="35" name="Google Shape;35;p16"/>
          <p:cNvCxnSpPr/>
          <p:nvPr/>
        </p:nvCxnSpPr>
        <p:spPr>
          <a:xfrm>
            <a:off x="9113856" y="0"/>
            <a:ext cx="0" cy="6858000"/>
          </a:xfrm>
          <a:prstGeom prst="straightConnector1">
            <a:avLst/>
          </a:prstGeom>
          <a:noFill/>
          <a:ln cap="flat" cmpd="thickThin" w="57150">
            <a:solidFill>
              <a:srgbClr val="FBECE4"/>
            </a:solidFill>
            <a:prstDash val="solid"/>
            <a:round/>
            <a:headEnd len="sm" w="sm" type="none"/>
            <a:tailEnd len="sm" w="sm" type="none"/>
          </a:ln>
        </p:spPr>
      </p:cxnSp>
      <p:sp>
        <p:nvSpPr>
          <p:cNvPr id="36" name="Google Shape;36;p16"/>
          <p:cNvSpPr/>
          <p:nvPr/>
        </p:nvSpPr>
        <p:spPr>
          <a:xfrm>
            <a:off x="1219200" y="0"/>
            <a:ext cx="76200" cy="6858000"/>
          </a:xfrm>
          <a:prstGeom prst="rect">
            <a:avLst/>
          </a:prstGeom>
          <a:solidFill>
            <a:srgbClr val="FBECE4">
              <a:alpha val="5019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7" name="Google Shape;37;p16"/>
          <p:cNvSpPr/>
          <p:nvPr/>
        </p:nvSpPr>
        <p:spPr>
          <a:xfrm>
            <a:off x="609600" y="3429000"/>
            <a:ext cx="1295400" cy="1295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8" name="Google Shape;38;p16"/>
          <p:cNvSpPr/>
          <p:nvPr/>
        </p:nvSpPr>
        <p:spPr>
          <a:xfrm>
            <a:off x="1309632" y="4866752"/>
            <a:ext cx="641424" cy="64142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9" name="Google Shape;39;p16"/>
          <p:cNvSpPr/>
          <p:nvPr/>
        </p:nvSpPr>
        <p:spPr>
          <a:xfrm>
            <a:off x="1091080" y="5500632"/>
            <a:ext cx="137160" cy="13716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0" name="Google Shape;40;p16"/>
          <p:cNvSpPr/>
          <p:nvPr/>
        </p:nvSpPr>
        <p:spPr>
          <a:xfrm>
            <a:off x="1664208" y="5788152"/>
            <a:ext cx="274320" cy="27432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1" name="Google Shape;41;p16"/>
          <p:cNvSpPr/>
          <p:nvPr/>
        </p:nvSpPr>
        <p:spPr>
          <a:xfrm>
            <a:off x="1905000" y="4495800"/>
            <a:ext cx="365760" cy="36576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2" name="Google Shape;42;p16"/>
          <p:cNvSpPr txBox="1"/>
          <p:nvPr>
            <p:ph idx="12" type="sldNum"/>
          </p:nvPr>
        </p:nvSpPr>
        <p:spPr>
          <a:xfrm>
            <a:off x="1325544" y="4928702"/>
            <a:ext cx="609600" cy="517524"/>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fr-FR"/>
              <a:t>‹#›</a:t>
            </a:fld>
            <a:endParaRPr/>
          </a:p>
        </p:txBody>
      </p:sp>
      <p:pic>
        <p:nvPicPr>
          <p:cNvPr descr="40,897 Logo Chien Imágenes y Fotos - 123RF" id="43" name="Google Shape;43;p16"/>
          <p:cNvPicPr preferRelativeResize="0"/>
          <p:nvPr/>
        </p:nvPicPr>
        <p:blipFill rotWithShape="1">
          <a:blip r:embed="rId2">
            <a:alphaModFix/>
          </a:blip>
          <a:srcRect b="0" l="0" r="0" t="0"/>
          <a:stretch/>
        </p:blipFill>
        <p:spPr>
          <a:xfrm>
            <a:off x="0" y="0"/>
            <a:ext cx="1844824" cy="184482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showMasterSp="0" type="vertTx">
  <p:cSld name="VERTICAL_TEXT">
    <p:spTree>
      <p:nvGrpSpPr>
        <p:cNvPr id="125" name="Shape 125"/>
        <p:cNvGrpSpPr/>
        <p:nvPr/>
      </p:nvGrpSpPr>
      <p:grpSpPr>
        <a:xfrm>
          <a:off x="0" y="0"/>
          <a:ext cx="0" cy="0"/>
          <a:chOff x="0" y="0"/>
          <a:chExt cx="0" cy="0"/>
        </a:xfrm>
      </p:grpSpPr>
      <p:sp>
        <p:nvSpPr>
          <p:cNvPr id="126" name="Google Shape;126;p25"/>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25"/>
          <p:cNvSpPr txBox="1"/>
          <p:nvPr>
            <p:ph idx="1" type="body"/>
          </p:nvPr>
        </p:nvSpPr>
        <p:spPr>
          <a:xfrm rot="5400000">
            <a:off x="1754124" y="303276"/>
            <a:ext cx="4873752" cy="7467600"/>
          </a:xfrm>
          <a:prstGeom prst="rect">
            <a:avLst/>
          </a:prstGeom>
          <a:noFill/>
          <a:ln>
            <a:noFill/>
          </a:ln>
        </p:spPr>
        <p:txBody>
          <a:bodyPr anchorCtr="0" anchor="t" bIns="45700" lIns="91425" spcFirstLastPara="1" rIns="91425" wrap="square" tIns="45700">
            <a:normAutofit/>
          </a:bodyPr>
          <a:lstStyle>
            <a:lvl1pPr indent="-308610" lvl="0" marL="457200" algn="l">
              <a:lnSpc>
                <a:spcPct val="100000"/>
              </a:lnSpc>
              <a:spcBef>
                <a:spcPts val="600"/>
              </a:spcBef>
              <a:spcAft>
                <a:spcPts val="0"/>
              </a:spcAft>
              <a:buSzPts val="1260"/>
              <a:buChar char="?"/>
              <a:defRPr/>
            </a:lvl1pPr>
            <a:lvl2pPr indent="-320040" lvl="1" marL="914400" algn="l">
              <a:lnSpc>
                <a:spcPct val="100000"/>
              </a:lnSpc>
              <a:spcBef>
                <a:spcPts val="360"/>
              </a:spcBef>
              <a:spcAft>
                <a:spcPts val="0"/>
              </a:spcAft>
              <a:buSzPts val="1440"/>
              <a:buChar char="⚫"/>
              <a:defRPr/>
            </a:lvl2pPr>
            <a:lvl3pPr indent="-297180" lvl="2" marL="1371600" algn="l">
              <a:lnSpc>
                <a:spcPct val="100000"/>
              </a:lnSpc>
              <a:spcBef>
                <a:spcPts val="360"/>
              </a:spcBef>
              <a:spcAft>
                <a:spcPts val="0"/>
              </a:spcAft>
              <a:buSzPts val="1080"/>
              <a:buChar char="?"/>
              <a:defRPr/>
            </a:lvl3pPr>
            <a:lvl4pPr indent="-297180" lvl="3" marL="1828800" algn="l">
              <a:lnSpc>
                <a:spcPct val="100000"/>
              </a:lnSpc>
              <a:spcBef>
                <a:spcPts val="360"/>
              </a:spcBef>
              <a:spcAft>
                <a:spcPts val="0"/>
              </a:spcAft>
              <a:buSzPts val="1080"/>
              <a:buChar char="?"/>
              <a:defRPr/>
            </a:lvl4pPr>
            <a:lvl5pPr indent="-306323" lvl="4" marL="2286000" algn="l">
              <a:lnSpc>
                <a:spcPct val="100000"/>
              </a:lnSpc>
              <a:spcBef>
                <a:spcPts val="360"/>
              </a:spcBef>
              <a:spcAft>
                <a:spcPts val="0"/>
              </a:spcAft>
              <a:buSzPts val="1224"/>
              <a:buChar char="⚫"/>
              <a:defRPr/>
            </a:lvl5pPr>
            <a:lvl6pPr indent="-342900" lvl="5" marL="2743200" algn="l">
              <a:lnSpc>
                <a:spcPct val="100000"/>
              </a:lnSpc>
              <a:spcBef>
                <a:spcPts val="360"/>
              </a:spcBef>
              <a:spcAft>
                <a:spcPts val="0"/>
              </a:spcAft>
              <a:buSzPts val="1800"/>
              <a:buChar char="•"/>
              <a:defRPr/>
            </a:lvl6pPr>
            <a:lvl7pPr indent="-297179" lvl="6" marL="3200400" algn="l">
              <a:lnSpc>
                <a:spcPct val="100000"/>
              </a:lnSpc>
              <a:spcBef>
                <a:spcPts val="360"/>
              </a:spcBef>
              <a:spcAft>
                <a:spcPts val="0"/>
              </a:spcAft>
              <a:buSzPts val="108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28" name="Google Shape;128;p25"/>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5"/>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25"/>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showMasterSp="0" type="vertTitleAndTx">
  <p:cSld name="VERTICAL_TITLE_AND_VERTICAL_TEXT">
    <p:spTree>
      <p:nvGrpSpPr>
        <p:cNvPr id="131" name="Shape 131"/>
        <p:cNvGrpSpPr/>
        <p:nvPr/>
      </p:nvGrpSpPr>
      <p:grpSpPr>
        <a:xfrm>
          <a:off x="0" y="0"/>
          <a:ext cx="0" cy="0"/>
          <a:chOff x="0" y="0"/>
          <a:chExt cx="0" cy="0"/>
        </a:xfrm>
      </p:grpSpPr>
      <p:sp>
        <p:nvSpPr>
          <p:cNvPr id="132" name="Google Shape;132;p26"/>
          <p:cNvSpPr txBox="1"/>
          <p:nvPr>
            <p:ph type="title"/>
          </p:nvPr>
        </p:nvSpPr>
        <p:spPr>
          <a:xfrm rot="5400000">
            <a:off x="4541837" y="2362202"/>
            <a:ext cx="5851525" cy="16764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26"/>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08610" lvl="0" marL="457200" algn="l">
              <a:lnSpc>
                <a:spcPct val="100000"/>
              </a:lnSpc>
              <a:spcBef>
                <a:spcPts val="600"/>
              </a:spcBef>
              <a:spcAft>
                <a:spcPts val="0"/>
              </a:spcAft>
              <a:buSzPts val="1260"/>
              <a:buChar char="?"/>
              <a:defRPr/>
            </a:lvl1pPr>
            <a:lvl2pPr indent="-320040" lvl="1" marL="914400" algn="l">
              <a:lnSpc>
                <a:spcPct val="100000"/>
              </a:lnSpc>
              <a:spcBef>
                <a:spcPts val="360"/>
              </a:spcBef>
              <a:spcAft>
                <a:spcPts val="0"/>
              </a:spcAft>
              <a:buSzPts val="1440"/>
              <a:buChar char="⚫"/>
              <a:defRPr/>
            </a:lvl2pPr>
            <a:lvl3pPr indent="-297180" lvl="2" marL="1371600" algn="l">
              <a:lnSpc>
                <a:spcPct val="100000"/>
              </a:lnSpc>
              <a:spcBef>
                <a:spcPts val="360"/>
              </a:spcBef>
              <a:spcAft>
                <a:spcPts val="0"/>
              </a:spcAft>
              <a:buSzPts val="1080"/>
              <a:buChar char="?"/>
              <a:defRPr/>
            </a:lvl3pPr>
            <a:lvl4pPr indent="-297180" lvl="3" marL="1828800" algn="l">
              <a:lnSpc>
                <a:spcPct val="100000"/>
              </a:lnSpc>
              <a:spcBef>
                <a:spcPts val="360"/>
              </a:spcBef>
              <a:spcAft>
                <a:spcPts val="0"/>
              </a:spcAft>
              <a:buSzPts val="1080"/>
              <a:buChar char="?"/>
              <a:defRPr/>
            </a:lvl4pPr>
            <a:lvl5pPr indent="-306323" lvl="4" marL="2286000" algn="l">
              <a:lnSpc>
                <a:spcPct val="100000"/>
              </a:lnSpc>
              <a:spcBef>
                <a:spcPts val="360"/>
              </a:spcBef>
              <a:spcAft>
                <a:spcPts val="0"/>
              </a:spcAft>
              <a:buSzPts val="1224"/>
              <a:buChar char="⚫"/>
              <a:defRPr/>
            </a:lvl5pPr>
            <a:lvl6pPr indent="-342900" lvl="5" marL="2743200" algn="l">
              <a:lnSpc>
                <a:spcPct val="100000"/>
              </a:lnSpc>
              <a:spcBef>
                <a:spcPts val="360"/>
              </a:spcBef>
              <a:spcAft>
                <a:spcPts val="0"/>
              </a:spcAft>
              <a:buSzPts val="1800"/>
              <a:buChar char="•"/>
              <a:defRPr/>
            </a:lvl6pPr>
            <a:lvl7pPr indent="-297179" lvl="6" marL="3200400" algn="l">
              <a:lnSpc>
                <a:spcPct val="100000"/>
              </a:lnSpc>
              <a:spcBef>
                <a:spcPts val="360"/>
              </a:spcBef>
              <a:spcAft>
                <a:spcPts val="0"/>
              </a:spcAft>
              <a:buSzPts val="108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34" name="Google Shape;134;p26"/>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26"/>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26"/>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showMasterSp="0" type="obj">
  <p:cSld name="OBJECT">
    <p:spTree>
      <p:nvGrpSpPr>
        <p:cNvPr id="44" name="Shape 44"/>
        <p:cNvGrpSpPr/>
        <p:nvPr/>
      </p:nvGrpSpPr>
      <p:grpSpPr>
        <a:xfrm>
          <a:off x="0" y="0"/>
          <a:ext cx="0" cy="0"/>
          <a:chOff x="0" y="0"/>
          <a:chExt cx="0" cy="0"/>
        </a:xfrm>
      </p:grpSpPr>
      <p:sp>
        <p:nvSpPr>
          <p:cNvPr id="45" name="Google Shape;45;p17"/>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chemeClr val="dk2"/>
              </a:buClr>
              <a:buSzPts val="3000"/>
              <a:buFont typeface="Twentieth Centur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7"/>
          <p:cNvSpPr txBox="1"/>
          <p:nvPr>
            <p:ph idx="1" type="body"/>
          </p:nvPr>
        </p:nvSpPr>
        <p:spPr>
          <a:xfrm>
            <a:off x="457200" y="1600200"/>
            <a:ext cx="7467600" cy="4873752"/>
          </a:xfrm>
          <a:prstGeom prst="rect">
            <a:avLst/>
          </a:prstGeom>
          <a:noFill/>
          <a:ln>
            <a:noFill/>
          </a:ln>
        </p:spPr>
        <p:txBody>
          <a:bodyPr anchorCtr="0" anchor="t" bIns="45700" lIns="91425" spcFirstLastPara="1" rIns="91425" wrap="square" tIns="45700">
            <a:normAutofit/>
          </a:bodyPr>
          <a:lstStyle>
            <a:lvl1pPr indent="-308610" lvl="0" marL="457200" algn="l">
              <a:lnSpc>
                <a:spcPct val="100000"/>
              </a:lnSpc>
              <a:spcBef>
                <a:spcPts val="600"/>
              </a:spcBef>
              <a:spcAft>
                <a:spcPts val="0"/>
              </a:spcAft>
              <a:buSzPts val="1260"/>
              <a:buChar char="?"/>
              <a:defRPr/>
            </a:lvl1pPr>
            <a:lvl2pPr indent="-320040" lvl="1" marL="914400" algn="l">
              <a:lnSpc>
                <a:spcPct val="100000"/>
              </a:lnSpc>
              <a:spcBef>
                <a:spcPts val="360"/>
              </a:spcBef>
              <a:spcAft>
                <a:spcPts val="0"/>
              </a:spcAft>
              <a:buSzPts val="1440"/>
              <a:buChar char="⚫"/>
              <a:defRPr/>
            </a:lvl2pPr>
            <a:lvl3pPr indent="-297180" lvl="2" marL="1371600" algn="l">
              <a:lnSpc>
                <a:spcPct val="100000"/>
              </a:lnSpc>
              <a:spcBef>
                <a:spcPts val="360"/>
              </a:spcBef>
              <a:spcAft>
                <a:spcPts val="0"/>
              </a:spcAft>
              <a:buSzPts val="1080"/>
              <a:buChar char="?"/>
              <a:defRPr/>
            </a:lvl3pPr>
            <a:lvl4pPr indent="-297180" lvl="3" marL="1828800" algn="l">
              <a:lnSpc>
                <a:spcPct val="100000"/>
              </a:lnSpc>
              <a:spcBef>
                <a:spcPts val="360"/>
              </a:spcBef>
              <a:spcAft>
                <a:spcPts val="0"/>
              </a:spcAft>
              <a:buSzPts val="1080"/>
              <a:buChar char="?"/>
              <a:defRPr/>
            </a:lvl4pPr>
            <a:lvl5pPr indent="-306323" lvl="4" marL="2286000" algn="l">
              <a:lnSpc>
                <a:spcPct val="100000"/>
              </a:lnSpc>
              <a:spcBef>
                <a:spcPts val="360"/>
              </a:spcBef>
              <a:spcAft>
                <a:spcPts val="0"/>
              </a:spcAft>
              <a:buSzPts val="1224"/>
              <a:buChar char="⚫"/>
              <a:defRPr/>
            </a:lvl5pPr>
            <a:lvl6pPr indent="-342900" lvl="5" marL="2743200" algn="l">
              <a:lnSpc>
                <a:spcPct val="100000"/>
              </a:lnSpc>
              <a:spcBef>
                <a:spcPts val="360"/>
              </a:spcBef>
              <a:spcAft>
                <a:spcPts val="0"/>
              </a:spcAft>
              <a:buSzPts val="1800"/>
              <a:buChar char="•"/>
              <a:defRPr/>
            </a:lvl6pPr>
            <a:lvl7pPr indent="-297179" lvl="6" marL="3200400" algn="l">
              <a:lnSpc>
                <a:spcPct val="100000"/>
              </a:lnSpc>
              <a:spcBef>
                <a:spcPts val="360"/>
              </a:spcBef>
              <a:spcAft>
                <a:spcPts val="0"/>
              </a:spcAft>
              <a:buSzPts val="108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7" name="Google Shape;47;p17"/>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7"/>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fr-FR"/>
              <a:t>‹#›</a:t>
            </a:fld>
            <a:endParaRPr/>
          </a:p>
        </p:txBody>
      </p:sp>
      <p:sp>
        <p:nvSpPr>
          <p:cNvPr id="49" name="Google Shape;49;p17"/>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showMasterSp="0" type="secHead">
  <p:cSld name="SECTION_HEADER">
    <p:spTree>
      <p:nvGrpSpPr>
        <p:cNvPr id="50" name="Shape 50"/>
        <p:cNvGrpSpPr/>
        <p:nvPr/>
      </p:nvGrpSpPr>
      <p:grpSpPr>
        <a:xfrm>
          <a:off x="0" y="0"/>
          <a:ext cx="0" cy="0"/>
          <a:chOff x="0" y="0"/>
          <a:chExt cx="0" cy="0"/>
        </a:xfrm>
      </p:grpSpPr>
      <p:sp>
        <p:nvSpPr>
          <p:cNvPr id="51" name="Google Shape;51;p18"/>
          <p:cNvSpPr txBox="1"/>
          <p:nvPr>
            <p:ph type="title"/>
          </p:nvPr>
        </p:nvSpPr>
        <p:spPr>
          <a:xfrm>
            <a:off x="2286000" y="2895600"/>
            <a:ext cx="6172200" cy="205359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3000"/>
              <a:buFont typeface="Twentieth Century"/>
              <a:buNone/>
              <a:defRPr b="1" sz="3000" cap="small"/>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8"/>
          <p:cNvSpPr txBox="1"/>
          <p:nvPr>
            <p:ph idx="1" type="body"/>
          </p:nvPr>
        </p:nvSpPr>
        <p:spPr>
          <a:xfrm>
            <a:off x="2286000" y="5010150"/>
            <a:ext cx="6172200" cy="1371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600"/>
              </a:spcBef>
              <a:spcAft>
                <a:spcPts val="0"/>
              </a:spcAft>
              <a:buSzPts val="1260"/>
              <a:buNone/>
              <a:defRPr b="1" sz="1800">
                <a:solidFill>
                  <a:schemeClr val="lt2"/>
                </a:solidFill>
              </a:defRPr>
            </a:lvl1pPr>
            <a:lvl2pPr indent="-228600" lvl="1" marL="914400" algn="l">
              <a:lnSpc>
                <a:spcPct val="100000"/>
              </a:lnSpc>
              <a:spcBef>
                <a:spcPts val="360"/>
              </a:spcBef>
              <a:spcAft>
                <a:spcPts val="0"/>
              </a:spcAft>
              <a:buSzPts val="1440"/>
              <a:buNone/>
              <a:defRPr sz="1800">
                <a:solidFill>
                  <a:schemeClr val="lt1"/>
                </a:solidFill>
              </a:defRPr>
            </a:lvl2pPr>
            <a:lvl3pPr indent="-228600" lvl="2" marL="1371600" algn="l">
              <a:lnSpc>
                <a:spcPct val="100000"/>
              </a:lnSpc>
              <a:spcBef>
                <a:spcPts val="320"/>
              </a:spcBef>
              <a:spcAft>
                <a:spcPts val="0"/>
              </a:spcAft>
              <a:buSzPts val="960"/>
              <a:buNone/>
              <a:defRPr sz="1600">
                <a:solidFill>
                  <a:schemeClr val="lt1"/>
                </a:solidFill>
              </a:defRPr>
            </a:lvl3pPr>
            <a:lvl4pPr indent="-228600" lvl="3" marL="1828800" algn="l">
              <a:lnSpc>
                <a:spcPct val="100000"/>
              </a:lnSpc>
              <a:spcBef>
                <a:spcPts val="280"/>
              </a:spcBef>
              <a:spcAft>
                <a:spcPts val="0"/>
              </a:spcAft>
              <a:buSzPts val="840"/>
              <a:buNone/>
              <a:defRPr sz="1400">
                <a:solidFill>
                  <a:schemeClr val="lt1"/>
                </a:solidFill>
              </a:defRPr>
            </a:lvl4pPr>
            <a:lvl5pPr indent="-228600" lvl="4" marL="2286000" algn="l">
              <a:lnSpc>
                <a:spcPct val="100000"/>
              </a:lnSpc>
              <a:spcBef>
                <a:spcPts val="280"/>
              </a:spcBef>
              <a:spcAft>
                <a:spcPts val="0"/>
              </a:spcAft>
              <a:buSzPts val="952"/>
              <a:buNone/>
              <a:defRPr sz="1400">
                <a:solidFill>
                  <a:schemeClr val="lt1"/>
                </a:solidFill>
              </a:defRPr>
            </a:lvl5pPr>
            <a:lvl6pPr indent="-342900" lvl="5" marL="2743200" algn="l">
              <a:lnSpc>
                <a:spcPct val="100000"/>
              </a:lnSpc>
              <a:spcBef>
                <a:spcPts val="360"/>
              </a:spcBef>
              <a:spcAft>
                <a:spcPts val="0"/>
              </a:spcAft>
              <a:buSzPts val="1800"/>
              <a:buChar char="•"/>
              <a:defRPr/>
            </a:lvl6pPr>
            <a:lvl7pPr indent="-297179" lvl="6" marL="3200400" algn="l">
              <a:lnSpc>
                <a:spcPct val="100000"/>
              </a:lnSpc>
              <a:spcBef>
                <a:spcPts val="360"/>
              </a:spcBef>
              <a:spcAft>
                <a:spcPts val="0"/>
              </a:spcAft>
              <a:buSzPts val="108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3" name="Google Shape;53;p18"/>
          <p:cNvSpPr txBox="1"/>
          <p:nvPr>
            <p:ph idx="10" type="dt"/>
          </p:nvPr>
        </p:nvSpPr>
        <p:spPr>
          <a:xfrm rot="5400000">
            <a:off x="7763256" y="1170432"/>
            <a:ext cx="2286000" cy="3810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8"/>
          <p:cNvSpPr txBox="1"/>
          <p:nvPr>
            <p:ph idx="11" type="ftr"/>
          </p:nvPr>
        </p:nvSpPr>
        <p:spPr>
          <a:xfrm rot="5400000">
            <a:off x="7077456" y="4178808"/>
            <a:ext cx="3657600" cy="38404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8"/>
          <p:cNvSpPr/>
          <p:nvPr/>
        </p:nvSpPr>
        <p:spPr>
          <a:xfrm>
            <a:off x="381000" y="0"/>
            <a:ext cx="609600" cy="6858000"/>
          </a:xfrm>
          <a:prstGeom prst="rect">
            <a:avLst/>
          </a:prstGeom>
          <a:solidFill>
            <a:srgbClr val="FBECE4">
              <a:alpha val="5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56" name="Google Shape;56;p18"/>
          <p:cNvSpPr/>
          <p:nvPr/>
        </p:nvSpPr>
        <p:spPr>
          <a:xfrm>
            <a:off x="276336" y="0"/>
            <a:ext cx="104664" cy="6858000"/>
          </a:xfrm>
          <a:prstGeom prst="rect">
            <a:avLst/>
          </a:prstGeom>
          <a:solidFill>
            <a:srgbClr val="FCF3ED">
              <a:alpha val="3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57" name="Google Shape;57;p18"/>
          <p:cNvSpPr/>
          <p:nvPr/>
        </p:nvSpPr>
        <p:spPr>
          <a:xfrm>
            <a:off x="990600" y="0"/>
            <a:ext cx="181872" cy="6858000"/>
          </a:xfrm>
          <a:prstGeom prst="rect">
            <a:avLst/>
          </a:prstGeom>
          <a:solidFill>
            <a:srgbClr val="FCF3ED">
              <a:alpha val="6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58" name="Google Shape;58;p18"/>
          <p:cNvSpPr/>
          <p:nvPr/>
        </p:nvSpPr>
        <p:spPr>
          <a:xfrm>
            <a:off x="1141320" y="0"/>
            <a:ext cx="230280" cy="6858000"/>
          </a:xfrm>
          <a:prstGeom prst="rect">
            <a:avLst/>
          </a:prstGeom>
          <a:solidFill>
            <a:srgbClr val="FEF9F6">
              <a:alpha val="7019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cxnSp>
        <p:nvCxnSpPr>
          <p:cNvPr id="59" name="Google Shape;59;p18"/>
          <p:cNvCxnSpPr/>
          <p:nvPr/>
        </p:nvCxnSpPr>
        <p:spPr>
          <a:xfrm>
            <a:off x="106344" y="0"/>
            <a:ext cx="0" cy="6858000"/>
          </a:xfrm>
          <a:prstGeom prst="straightConnector1">
            <a:avLst/>
          </a:prstGeom>
          <a:noFill/>
          <a:ln cap="flat" cmpd="sng" w="57150">
            <a:solidFill>
              <a:srgbClr val="FBECE4">
                <a:alpha val="72156"/>
              </a:srgbClr>
            </a:solidFill>
            <a:prstDash val="solid"/>
            <a:round/>
            <a:headEnd len="sm" w="sm" type="none"/>
            <a:tailEnd len="sm" w="sm" type="none"/>
          </a:ln>
        </p:spPr>
      </p:cxnSp>
      <p:cxnSp>
        <p:nvCxnSpPr>
          <p:cNvPr id="60" name="Google Shape;60;p18"/>
          <p:cNvCxnSpPr/>
          <p:nvPr/>
        </p:nvCxnSpPr>
        <p:spPr>
          <a:xfrm>
            <a:off x="914400" y="0"/>
            <a:ext cx="0" cy="6858000"/>
          </a:xfrm>
          <a:prstGeom prst="straightConnector1">
            <a:avLst/>
          </a:prstGeom>
          <a:noFill/>
          <a:ln cap="flat" cmpd="sng" w="57150">
            <a:solidFill>
              <a:srgbClr val="FEF9F6">
                <a:alpha val="81960"/>
              </a:srgbClr>
            </a:solidFill>
            <a:prstDash val="solid"/>
            <a:round/>
            <a:headEnd len="sm" w="sm" type="none"/>
            <a:tailEnd len="sm" w="sm" type="none"/>
          </a:ln>
        </p:spPr>
      </p:cxnSp>
      <p:cxnSp>
        <p:nvCxnSpPr>
          <p:cNvPr id="61" name="Google Shape;61;p18"/>
          <p:cNvCxnSpPr/>
          <p:nvPr/>
        </p:nvCxnSpPr>
        <p:spPr>
          <a:xfrm>
            <a:off x="854112" y="0"/>
            <a:ext cx="0" cy="6858000"/>
          </a:xfrm>
          <a:prstGeom prst="straightConnector1">
            <a:avLst/>
          </a:prstGeom>
          <a:noFill/>
          <a:ln cap="flat" cmpd="sng" w="57150">
            <a:solidFill>
              <a:srgbClr val="FBECE4"/>
            </a:solidFill>
            <a:prstDash val="solid"/>
            <a:round/>
            <a:headEnd len="sm" w="sm" type="none"/>
            <a:tailEnd len="sm" w="sm" type="none"/>
          </a:ln>
        </p:spPr>
      </p:cxnSp>
      <p:cxnSp>
        <p:nvCxnSpPr>
          <p:cNvPr id="62" name="Google Shape;62;p18"/>
          <p:cNvCxnSpPr/>
          <p:nvPr/>
        </p:nvCxnSpPr>
        <p:spPr>
          <a:xfrm>
            <a:off x="1726640" y="0"/>
            <a:ext cx="0" cy="6858000"/>
          </a:xfrm>
          <a:prstGeom prst="straightConnector1">
            <a:avLst/>
          </a:prstGeom>
          <a:noFill/>
          <a:ln cap="flat" cmpd="sng" w="28575">
            <a:solidFill>
              <a:srgbClr val="FBECE4">
                <a:alpha val="81176"/>
              </a:srgbClr>
            </a:solidFill>
            <a:prstDash val="solid"/>
            <a:round/>
            <a:headEnd len="sm" w="sm" type="none"/>
            <a:tailEnd len="sm" w="sm" type="none"/>
          </a:ln>
        </p:spPr>
      </p:cxnSp>
      <p:cxnSp>
        <p:nvCxnSpPr>
          <p:cNvPr id="63" name="Google Shape;63;p18"/>
          <p:cNvCxnSpPr/>
          <p:nvPr/>
        </p:nvCxnSpPr>
        <p:spPr>
          <a:xfrm>
            <a:off x="1066800" y="0"/>
            <a:ext cx="0" cy="6858000"/>
          </a:xfrm>
          <a:prstGeom prst="straightConnector1">
            <a:avLst/>
          </a:prstGeom>
          <a:noFill/>
          <a:ln cap="flat" cmpd="sng" w="9525">
            <a:solidFill>
              <a:srgbClr val="FBECE4"/>
            </a:solidFill>
            <a:prstDash val="solid"/>
            <a:round/>
            <a:headEnd len="sm" w="sm" type="none"/>
            <a:tailEnd len="sm" w="sm" type="none"/>
          </a:ln>
        </p:spPr>
      </p:cxnSp>
      <p:sp>
        <p:nvSpPr>
          <p:cNvPr id="64" name="Google Shape;64;p18"/>
          <p:cNvSpPr/>
          <p:nvPr/>
        </p:nvSpPr>
        <p:spPr>
          <a:xfrm>
            <a:off x="1219200" y="0"/>
            <a:ext cx="76200" cy="6858000"/>
          </a:xfrm>
          <a:prstGeom prst="rect">
            <a:avLst/>
          </a:prstGeom>
          <a:solidFill>
            <a:srgbClr val="FBECE4">
              <a:alpha val="5019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65" name="Google Shape;65;p18"/>
          <p:cNvSpPr/>
          <p:nvPr/>
        </p:nvSpPr>
        <p:spPr>
          <a:xfrm>
            <a:off x="609600" y="3429000"/>
            <a:ext cx="1295400" cy="1295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66" name="Google Shape;66;p18"/>
          <p:cNvSpPr/>
          <p:nvPr/>
        </p:nvSpPr>
        <p:spPr>
          <a:xfrm>
            <a:off x="1324704" y="4866752"/>
            <a:ext cx="641424" cy="64142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67" name="Google Shape;67;p18"/>
          <p:cNvSpPr/>
          <p:nvPr/>
        </p:nvSpPr>
        <p:spPr>
          <a:xfrm>
            <a:off x="1091080" y="5500632"/>
            <a:ext cx="137160" cy="13716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68" name="Google Shape;68;p18"/>
          <p:cNvSpPr/>
          <p:nvPr/>
        </p:nvSpPr>
        <p:spPr>
          <a:xfrm>
            <a:off x="1664208" y="5791200"/>
            <a:ext cx="274320" cy="27432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69" name="Google Shape;69;p18"/>
          <p:cNvSpPr/>
          <p:nvPr/>
        </p:nvSpPr>
        <p:spPr>
          <a:xfrm>
            <a:off x="1879040" y="4479888"/>
            <a:ext cx="365760" cy="36576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cxnSp>
        <p:nvCxnSpPr>
          <p:cNvPr id="70" name="Google Shape;70;p18"/>
          <p:cNvCxnSpPr/>
          <p:nvPr/>
        </p:nvCxnSpPr>
        <p:spPr>
          <a:xfrm>
            <a:off x="9097944" y="0"/>
            <a:ext cx="0" cy="6858000"/>
          </a:xfrm>
          <a:prstGeom prst="straightConnector1">
            <a:avLst/>
          </a:prstGeom>
          <a:noFill/>
          <a:ln cap="flat" cmpd="thickThin" w="57150">
            <a:solidFill>
              <a:srgbClr val="FBECE4"/>
            </a:solidFill>
            <a:prstDash val="solid"/>
            <a:round/>
            <a:headEnd len="sm" w="sm" type="none"/>
            <a:tailEnd len="sm" w="sm" type="none"/>
          </a:ln>
        </p:spPr>
      </p:cxnSp>
      <p:sp>
        <p:nvSpPr>
          <p:cNvPr id="71" name="Google Shape;71;p18"/>
          <p:cNvSpPr txBox="1"/>
          <p:nvPr>
            <p:ph idx="12" type="sldNum"/>
          </p:nvPr>
        </p:nvSpPr>
        <p:spPr>
          <a:xfrm>
            <a:off x="1340616" y="4928702"/>
            <a:ext cx="609600" cy="517524"/>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showMasterSp="0" type="twoObj">
  <p:cSld name="TWO_OBJECTS">
    <p:spTree>
      <p:nvGrpSpPr>
        <p:cNvPr id="72" name="Shape 72"/>
        <p:cNvGrpSpPr/>
        <p:nvPr/>
      </p:nvGrpSpPr>
      <p:grpSpPr>
        <a:xfrm>
          <a:off x="0" y="0"/>
          <a:ext cx="0" cy="0"/>
          <a:chOff x="0" y="0"/>
          <a:chExt cx="0" cy="0"/>
        </a:xfrm>
      </p:grpSpPr>
      <p:sp>
        <p:nvSpPr>
          <p:cNvPr id="73" name="Google Shape;73;p19"/>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9"/>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9"/>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9"/>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fr-FR"/>
              <a:t>‹#›</a:t>
            </a:fld>
            <a:endParaRPr/>
          </a:p>
        </p:txBody>
      </p:sp>
      <p:sp>
        <p:nvSpPr>
          <p:cNvPr id="77" name="Google Shape;77;p19"/>
          <p:cNvSpPr txBox="1"/>
          <p:nvPr>
            <p:ph idx="1" type="body"/>
          </p:nvPr>
        </p:nvSpPr>
        <p:spPr>
          <a:xfrm>
            <a:off x="457200" y="1600200"/>
            <a:ext cx="3657600" cy="4572000"/>
          </a:xfrm>
          <a:prstGeom prst="rect">
            <a:avLst/>
          </a:prstGeom>
          <a:noFill/>
          <a:ln>
            <a:noFill/>
          </a:ln>
        </p:spPr>
        <p:txBody>
          <a:bodyPr anchorCtr="0" anchor="t" bIns="45700" lIns="91425" spcFirstLastPara="1" rIns="91425" wrap="square" tIns="45700">
            <a:normAutofit/>
          </a:bodyPr>
          <a:lstStyle>
            <a:lvl1pPr indent="-308610" lvl="0" marL="457200" algn="l">
              <a:lnSpc>
                <a:spcPct val="100000"/>
              </a:lnSpc>
              <a:spcBef>
                <a:spcPts val="600"/>
              </a:spcBef>
              <a:spcAft>
                <a:spcPts val="0"/>
              </a:spcAft>
              <a:buSzPts val="1260"/>
              <a:buChar char="?"/>
              <a:defRPr/>
            </a:lvl1pPr>
            <a:lvl2pPr indent="-320040" lvl="1" marL="914400" algn="l">
              <a:lnSpc>
                <a:spcPct val="100000"/>
              </a:lnSpc>
              <a:spcBef>
                <a:spcPts val="360"/>
              </a:spcBef>
              <a:spcAft>
                <a:spcPts val="0"/>
              </a:spcAft>
              <a:buSzPts val="1440"/>
              <a:buChar char="⚫"/>
              <a:defRPr/>
            </a:lvl2pPr>
            <a:lvl3pPr indent="-297180" lvl="2" marL="1371600" algn="l">
              <a:lnSpc>
                <a:spcPct val="100000"/>
              </a:lnSpc>
              <a:spcBef>
                <a:spcPts val="360"/>
              </a:spcBef>
              <a:spcAft>
                <a:spcPts val="0"/>
              </a:spcAft>
              <a:buSzPts val="1080"/>
              <a:buChar char="?"/>
              <a:defRPr/>
            </a:lvl3pPr>
            <a:lvl4pPr indent="-297180" lvl="3" marL="1828800" algn="l">
              <a:lnSpc>
                <a:spcPct val="100000"/>
              </a:lnSpc>
              <a:spcBef>
                <a:spcPts val="360"/>
              </a:spcBef>
              <a:spcAft>
                <a:spcPts val="0"/>
              </a:spcAft>
              <a:buSzPts val="1080"/>
              <a:buChar char="?"/>
              <a:defRPr/>
            </a:lvl4pPr>
            <a:lvl5pPr indent="-306323" lvl="4" marL="2286000" algn="l">
              <a:lnSpc>
                <a:spcPct val="100000"/>
              </a:lnSpc>
              <a:spcBef>
                <a:spcPts val="360"/>
              </a:spcBef>
              <a:spcAft>
                <a:spcPts val="0"/>
              </a:spcAft>
              <a:buSzPts val="1224"/>
              <a:buChar char="⚫"/>
              <a:defRPr/>
            </a:lvl5pPr>
            <a:lvl6pPr indent="-342900" lvl="5" marL="2743200" algn="l">
              <a:lnSpc>
                <a:spcPct val="100000"/>
              </a:lnSpc>
              <a:spcBef>
                <a:spcPts val="360"/>
              </a:spcBef>
              <a:spcAft>
                <a:spcPts val="0"/>
              </a:spcAft>
              <a:buSzPts val="1800"/>
              <a:buChar char="•"/>
              <a:defRPr/>
            </a:lvl6pPr>
            <a:lvl7pPr indent="-297179" lvl="6" marL="3200400" algn="l">
              <a:lnSpc>
                <a:spcPct val="100000"/>
              </a:lnSpc>
              <a:spcBef>
                <a:spcPts val="360"/>
              </a:spcBef>
              <a:spcAft>
                <a:spcPts val="0"/>
              </a:spcAft>
              <a:buSzPts val="108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8" name="Google Shape;78;p19"/>
          <p:cNvSpPr txBox="1"/>
          <p:nvPr>
            <p:ph idx="2" type="body"/>
          </p:nvPr>
        </p:nvSpPr>
        <p:spPr>
          <a:xfrm>
            <a:off x="4270248" y="1600200"/>
            <a:ext cx="3657600" cy="4572000"/>
          </a:xfrm>
          <a:prstGeom prst="rect">
            <a:avLst/>
          </a:prstGeom>
          <a:noFill/>
          <a:ln>
            <a:noFill/>
          </a:ln>
        </p:spPr>
        <p:txBody>
          <a:bodyPr anchorCtr="0" anchor="t" bIns="45700" lIns="91425" spcFirstLastPara="1" rIns="91425" wrap="square" tIns="45700">
            <a:normAutofit/>
          </a:bodyPr>
          <a:lstStyle>
            <a:lvl1pPr indent="-308610" lvl="0" marL="457200" algn="l">
              <a:lnSpc>
                <a:spcPct val="100000"/>
              </a:lnSpc>
              <a:spcBef>
                <a:spcPts val="600"/>
              </a:spcBef>
              <a:spcAft>
                <a:spcPts val="0"/>
              </a:spcAft>
              <a:buSzPts val="1260"/>
              <a:buChar char="?"/>
              <a:defRPr/>
            </a:lvl1pPr>
            <a:lvl2pPr indent="-320040" lvl="1" marL="914400" algn="l">
              <a:lnSpc>
                <a:spcPct val="100000"/>
              </a:lnSpc>
              <a:spcBef>
                <a:spcPts val="360"/>
              </a:spcBef>
              <a:spcAft>
                <a:spcPts val="0"/>
              </a:spcAft>
              <a:buSzPts val="1440"/>
              <a:buChar char="⚫"/>
              <a:defRPr/>
            </a:lvl2pPr>
            <a:lvl3pPr indent="-297180" lvl="2" marL="1371600" algn="l">
              <a:lnSpc>
                <a:spcPct val="100000"/>
              </a:lnSpc>
              <a:spcBef>
                <a:spcPts val="360"/>
              </a:spcBef>
              <a:spcAft>
                <a:spcPts val="0"/>
              </a:spcAft>
              <a:buSzPts val="1080"/>
              <a:buChar char="?"/>
              <a:defRPr/>
            </a:lvl3pPr>
            <a:lvl4pPr indent="-297180" lvl="3" marL="1828800" algn="l">
              <a:lnSpc>
                <a:spcPct val="100000"/>
              </a:lnSpc>
              <a:spcBef>
                <a:spcPts val="360"/>
              </a:spcBef>
              <a:spcAft>
                <a:spcPts val="0"/>
              </a:spcAft>
              <a:buSzPts val="1080"/>
              <a:buChar char="?"/>
              <a:defRPr/>
            </a:lvl4pPr>
            <a:lvl5pPr indent="-306323" lvl="4" marL="2286000" algn="l">
              <a:lnSpc>
                <a:spcPct val="100000"/>
              </a:lnSpc>
              <a:spcBef>
                <a:spcPts val="360"/>
              </a:spcBef>
              <a:spcAft>
                <a:spcPts val="0"/>
              </a:spcAft>
              <a:buSzPts val="1224"/>
              <a:buChar char="⚫"/>
              <a:defRPr/>
            </a:lvl5pPr>
            <a:lvl6pPr indent="-342900" lvl="5" marL="2743200" algn="l">
              <a:lnSpc>
                <a:spcPct val="100000"/>
              </a:lnSpc>
              <a:spcBef>
                <a:spcPts val="360"/>
              </a:spcBef>
              <a:spcAft>
                <a:spcPts val="0"/>
              </a:spcAft>
              <a:buSzPts val="1800"/>
              <a:buChar char="•"/>
              <a:defRPr/>
            </a:lvl6pPr>
            <a:lvl7pPr indent="-297179" lvl="6" marL="3200400" algn="l">
              <a:lnSpc>
                <a:spcPct val="100000"/>
              </a:lnSpc>
              <a:spcBef>
                <a:spcPts val="360"/>
              </a:spcBef>
              <a:spcAft>
                <a:spcPts val="0"/>
              </a:spcAft>
              <a:buSzPts val="108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showMasterSp="0" type="twoTxTwoObj">
  <p:cSld name="TWO_OBJECTS_WITH_TEXT">
    <p:spTree>
      <p:nvGrpSpPr>
        <p:cNvPr id="79" name="Shape 79"/>
        <p:cNvGrpSpPr/>
        <p:nvPr/>
      </p:nvGrpSpPr>
      <p:grpSpPr>
        <a:xfrm>
          <a:off x="0" y="0"/>
          <a:ext cx="0" cy="0"/>
          <a:chOff x="0" y="0"/>
          <a:chExt cx="0" cy="0"/>
        </a:xfrm>
      </p:grpSpPr>
      <p:sp>
        <p:nvSpPr>
          <p:cNvPr id="80" name="Google Shape;80;p20"/>
          <p:cNvSpPr txBox="1"/>
          <p:nvPr>
            <p:ph type="title"/>
          </p:nvPr>
        </p:nvSpPr>
        <p:spPr>
          <a:xfrm>
            <a:off x="457200" y="273050"/>
            <a:ext cx="7543800" cy="11430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3000"/>
              <a:buFont typeface="Twentieth Centur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0"/>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0"/>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0"/>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fr-FR"/>
              <a:t>‹#›</a:t>
            </a:fld>
            <a:endParaRPr/>
          </a:p>
        </p:txBody>
      </p:sp>
      <p:sp>
        <p:nvSpPr>
          <p:cNvPr id="84" name="Google Shape;84;p20"/>
          <p:cNvSpPr txBox="1"/>
          <p:nvPr>
            <p:ph idx="1" type="body"/>
          </p:nvPr>
        </p:nvSpPr>
        <p:spPr>
          <a:xfrm>
            <a:off x="457200" y="2362200"/>
            <a:ext cx="3657600" cy="3886200"/>
          </a:xfrm>
          <a:prstGeom prst="rect">
            <a:avLst/>
          </a:prstGeom>
          <a:noFill/>
          <a:ln>
            <a:noFill/>
          </a:ln>
        </p:spPr>
        <p:txBody>
          <a:bodyPr anchorCtr="0" anchor="t" bIns="45700" lIns="91425" spcFirstLastPara="1" rIns="91425" wrap="square" tIns="45700">
            <a:normAutofit/>
          </a:bodyPr>
          <a:lstStyle>
            <a:lvl1pPr indent="-308610" lvl="0" marL="457200" algn="l">
              <a:lnSpc>
                <a:spcPct val="100000"/>
              </a:lnSpc>
              <a:spcBef>
                <a:spcPts val="600"/>
              </a:spcBef>
              <a:spcAft>
                <a:spcPts val="0"/>
              </a:spcAft>
              <a:buSzPts val="1260"/>
              <a:buChar char="?"/>
              <a:defRPr/>
            </a:lvl1pPr>
            <a:lvl2pPr indent="-320040" lvl="1" marL="914400" algn="l">
              <a:lnSpc>
                <a:spcPct val="100000"/>
              </a:lnSpc>
              <a:spcBef>
                <a:spcPts val="360"/>
              </a:spcBef>
              <a:spcAft>
                <a:spcPts val="0"/>
              </a:spcAft>
              <a:buSzPts val="1440"/>
              <a:buChar char="⚫"/>
              <a:defRPr/>
            </a:lvl2pPr>
            <a:lvl3pPr indent="-297180" lvl="2" marL="1371600" algn="l">
              <a:lnSpc>
                <a:spcPct val="100000"/>
              </a:lnSpc>
              <a:spcBef>
                <a:spcPts val="360"/>
              </a:spcBef>
              <a:spcAft>
                <a:spcPts val="0"/>
              </a:spcAft>
              <a:buSzPts val="1080"/>
              <a:buChar char="?"/>
              <a:defRPr/>
            </a:lvl3pPr>
            <a:lvl4pPr indent="-297180" lvl="3" marL="1828800" algn="l">
              <a:lnSpc>
                <a:spcPct val="100000"/>
              </a:lnSpc>
              <a:spcBef>
                <a:spcPts val="360"/>
              </a:spcBef>
              <a:spcAft>
                <a:spcPts val="0"/>
              </a:spcAft>
              <a:buSzPts val="1080"/>
              <a:buChar char="?"/>
              <a:defRPr/>
            </a:lvl4pPr>
            <a:lvl5pPr indent="-306323" lvl="4" marL="2286000" algn="l">
              <a:lnSpc>
                <a:spcPct val="100000"/>
              </a:lnSpc>
              <a:spcBef>
                <a:spcPts val="360"/>
              </a:spcBef>
              <a:spcAft>
                <a:spcPts val="0"/>
              </a:spcAft>
              <a:buSzPts val="1224"/>
              <a:buChar char="⚫"/>
              <a:defRPr/>
            </a:lvl5pPr>
            <a:lvl6pPr indent="-342900" lvl="5" marL="2743200" algn="l">
              <a:lnSpc>
                <a:spcPct val="100000"/>
              </a:lnSpc>
              <a:spcBef>
                <a:spcPts val="360"/>
              </a:spcBef>
              <a:spcAft>
                <a:spcPts val="0"/>
              </a:spcAft>
              <a:buSzPts val="1800"/>
              <a:buChar char="•"/>
              <a:defRPr/>
            </a:lvl6pPr>
            <a:lvl7pPr indent="-297179" lvl="6" marL="3200400" algn="l">
              <a:lnSpc>
                <a:spcPct val="100000"/>
              </a:lnSpc>
              <a:spcBef>
                <a:spcPts val="360"/>
              </a:spcBef>
              <a:spcAft>
                <a:spcPts val="0"/>
              </a:spcAft>
              <a:buSzPts val="108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5" name="Google Shape;85;p20"/>
          <p:cNvSpPr txBox="1"/>
          <p:nvPr>
            <p:ph idx="2" type="body"/>
          </p:nvPr>
        </p:nvSpPr>
        <p:spPr>
          <a:xfrm>
            <a:off x="4371975" y="2362200"/>
            <a:ext cx="3657600" cy="3886200"/>
          </a:xfrm>
          <a:prstGeom prst="rect">
            <a:avLst/>
          </a:prstGeom>
          <a:noFill/>
          <a:ln>
            <a:noFill/>
          </a:ln>
        </p:spPr>
        <p:txBody>
          <a:bodyPr anchorCtr="0" anchor="t" bIns="45700" lIns="91425" spcFirstLastPara="1" rIns="91425" wrap="square" tIns="45700">
            <a:normAutofit/>
          </a:bodyPr>
          <a:lstStyle>
            <a:lvl1pPr indent="-308610" lvl="0" marL="457200" algn="l">
              <a:lnSpc>
                <a:spcPct val="100000"/>
              </a:lnSpc>
              <a:spcBef>
                <a:spcPts val="600"/>
              </a:spcBef>
              <a:spcAft>
                <a:spcPts val="0"/>
              </a:spcAft>
              <a:buSzPts val="1260"/>
              <a:buChar char="?"/>
              <a:defRPr/>
            </a:lvl1pPr>
            <a:lvl2pPr indent="-320040" lvl="1" marL="914400" algn="l">
              <a:lnSpc>
                <a:spcPct val="100000"/>
              </a:lnSpc>
              <a:spcBef>
                <a:spcPts val="360"/>
              </a:spcBef>
              <a:spcAft>
                <a:spcPts val="0"/>
              </a:spcAft>
              <a:buSzPts val="1440"/>
              <a:buChar char="⚫"/>
              <a:defRPr/>
            </a:lvl2pPr>
            <a:lvl3pPr indent="-297180" lvl="2" marL="1371600" algn="l">
              <a:lnSpc>
                <a:spcPct val="100000"/>
              </a:lnSpc>
              <a:spcBef>
                <a:spcPts val="360"/>
              </a:spcBef>
              <a:spcAft>
                <a:spcPts val="0"/>
              </a:spcAft>
              <a:buSzPts val="1080"/>
              <a:buChar char="?"/>
              <a:defRPr/>
            </a:lvl3pPr>
            <a:lvl4pPr indent="-297180" lvl="3" marL="1828800" algn="l">
              <a:lnSpc>
                <a:spcPct val="100000"/>
              </a:lnSpc>
              <a:spcBef>
                <a:spcPts val="360"/>
              </a:spcBef>
              <a:spcAft>
                <a:spcPts val="0"/>
              </a:spcAft>
              <a:buSzPts val="1080"/>
              <a:buChar char="?"/>
              <a:defRPr/>
            </a:lvl4pPr>
            <a:lvl5pPr indent="-306323" lvl="4" marL="2286000" algn="l">
              <a:lnSpc>
                <a:spcPct val="100000"/>
              </a:lnSpc>
              <a:spcBef>
                <a:spcPts val="360"/>
              </a:spcBef>
              <a:spcAft>
                <a:spcPts val="0"/>
              </a:spcAft>
              <a:buSzPts val="1224"/>
              <a:buChar char="⚫"/>
              <a:defRPr/>
            </a:lvl5pPr>
            <a:lvl6pPr indent="-342900" lvl="5" marL="2743200" algn="l">
              <a:lnSpc>
                <a:spcPct val="100000"/>
              </a:lnSpc>
              <a:spcBef>
                <a:spcPts val="360"/>
              </a:spcBef>
              <a:spcAft>
                <a:spcPts val="0"/>
              </a:spcAft>
              <a:buSzPts val="1800"/>
              <a:buChar char="•"/>
              <a:defRPr/>
            </a:lvl6pPr>
            <a:lvl7pPr indent="-297179" lvl="6" marL="3200400" algn="l">
              <a:lnSpc>
                <a:spcPct val="100000"/>
              </a:lnSpc>
              <a:spcBef>
                <a:spcPts val="360"/>
              </a:spcBef>
              <a:spcAft>
                <a:spcPts val="0"/>
              </a:spcAft>
              <a:buSzPts val="108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6" name="Google Shape;86;p20"/>
          <p:cNvSpPr/>
          <p:nvPr>
            <p:ph idx="3" type="body"/>
          </p:nvPr>
        </p:nvSpPr>
        <p:spPr>
          <a:xfrm>
            <a:off x="457200" y="1569720"/>
            <a:ext cx="3657600" cy="658368"/>
          </a:xfrm>
          <a:prstGeom prst="roundRect">
            <a:avLst>
              <a:gd fmla="val 16667" name="adj"/>
            </a:avLst>
          </a:prstGeom>
          <a:solidFill>
            <a:schemeClr val="accent1"/>
          </a:solidFill>
          <a:ln>
            <a:noFill/>
          </a:ln>
        </p:spPr>
        <p:txBody>
          <a:bodyPr anchorCtr="0" anchor="ctr" bIns="45700" lIns="91425" spcFirstLastPara="1" rIns="91425" wrap="square" tIns="45700">
            <a:normAutofit/>
          </a:bodyPr>
          <a:lstStyle>
            <a:lvl1pPr indent="-228600" lvl="0" marL="457200" algn="l">
              <a:lnSpc>
                <a:spcPct val="100000"/>
              </a:lnSpc>
              <a:spcBef>
                <a:spcPts val="600"/>
              </a:spcBef>
              <a:spcAft>
                <a:spcPts val="0"/>
              </a:spcAft>
              <a:buSzPts val="1400"/>
              <a:buFont typeface="Twentieth Century"/>
              <a:buNone/>
              <a:defRPr b="1" sz="2000">
                <a:solidFill>
                  <a:srgbClr val="FFFFFF"/>
                </a:solidFill>
              </a:defRPr>
            </a:lvl1pPr>
            <a:lvl2pPr indent="-320040" lvl="1" marL="914400" algn="l">
              <a:lnSpc>
                <a:spcPct val="100000"/>
              </a:lnSpc>
              <a:spcBef>
                <a:spcPts val="360"/>
              </a:spcBef>
              <a:spcAft>
                <a:spcPts val="0"/>
              </a:spcAft>
              <a:buSzPts val="1440"/>
              <a:buChar char="⚫"/>
              <a:defRPr/>
            </a:lvl2pPr>
            <a:lvl3pPr indent="-297180" lvl="2" marL="1371600" algn="l">
              <a:lnSpc>
                <a:spcPct val="100000"/>
              </a:lnSpc>
              <a:spcBef>
                <a:spcPts val="360"/>
              </a:spcBef>
              <a:spcAft>
                <a:spcPts val="0"/>
              </a:spcAft>
              <a:buSzPts val="1080"/>
              <a:buChar char="?"/>
              <a:defRPr/>
            </a:lvl3pPr>
            <a:lvl4pPr indent="-297180" lvl="3" marL="1828800" algn="l">
              <a:lnSpc>
                <a:spcPct val="100000"/>
              </a:lnSpc>
              <a:spcBef>
                <a:spcPts val="360"/>
              </a:spcBef>
              <a:spcAft>
                <a:spcPts val="0"/>
              </a:spcAft>
              <a:buSzPts val="1080"/>
              <a:buChar char="?"/>
              <a:defRPr/>
            </a:lvl4pPr>
            <a:lvl5pPr indent="-306323" lvl="4" marL="2286000" algn="l">
              <a:lnSpc>
                <a:spcPct val="100000"/>
              </a:lnSpc>
              <a:spcBef>
                <a:spcPts val="360"/>
              </a:spcBef>
              <a:spcAft>
                <a:spcPts val="0"/>
              </a:spcAft>
              <a:buSzPts val="1224"/>
              <a:buChar char="⚫"/>
              <a:defRPr/>
            </a:lvl5pPr>
            <a:lvl6pPr indent="-342900" lvl="5" marL="2743200" algn="l">
              <a:lnSpc>
                <a:spcPct val="100000"/>
              </a:lnSpc>
              <a:spcBef>
                <a:spcPts val="360"/>
              </a:spcBef>
              <a:spcAft>
                <a:spcPts val="0"/>
              </a:spcAft>
              <a:buSzPts val="1800"/>
              <a:buChar char="•"/>
              <a:defRPr/>
            </a:lvl6pPr>
            <a:lvl7pPr indent="-297179" lvl="6" marL="3200400" algn="l">
              <a:lnSpc>
                <a:spcPct val="100000"/>
              </a:lnSpc>
              <a:spcBef>
                <a:spcPts val="360"/>
              </a:spcBef>
              <a:spcAft>
                <a:spcPts val="0"/>
              </a:spcAft>
              <a:buSzPts val="108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7" name="Google Shape;87;p20"/>
          <p:cNvSpPr/>
          <p:nvPr>
            <p:ph idx="4" type="body"/>
          </p:nvPr>
        </p:nvSpPr>
        <p:spPr>
          <a:xfrm>
            <a:off x="4343400" y="1569720"/>
            <a:ext cx="3657600" cy="658368"/>
          </a:xfrm>
          <a:prstGeom prst="roundRect">
            <a:avLst>
              <a:gd fmla="val 16667" name="adj"/>
            </a:avLst>
          </a:prstGeom>
          <a:solidFill>
            <a:schemeClr val="accent1"/>
          </a:solidFill>
          <a:ln>
            <a:noFill/>
          </a:ln>
        </p:spPr>
        <p:txBody>
          <a:bodyPr anchorCtr="0" anchor="ctr" bIns="45700" lIns="91425" spcFirstLastPara="1" rIns="91425" wrap="square" tIns="45700">
            <a:normAutofit/>
          </a:bodyPr>
          <a:lstStyle>
            <a:lvl1pPr indent="-228600" lvl="0" marL="457200" algn="l">
              <a:lnSpc>
                <a:spcPct val="100000"/>
              </a:lnSpc>
              <a:spcBef>
                <a:spcPts val="600"/>
              </a:spcBef>
              <a:spcAft>
                <a:spcPts val="0"/>
              </a:spcAft>
              <a:buSzPts val="1400"/>
              <a:buFont typeface="Twentieth Century"/>
              <a:buNone/>
              <a:defRPr b="1" sz="2000">
                <a:solidFill>
                  <a:srgbClr val="FFFFFF"/>
                </a:solidFill>
              </a:defRPr>
            </a:lvl1pPr>
            <a:lvl2pPr indent="-320040" lvl="1" marL="914400" algn="l">
              <a:lnSpc>
                <a:spcPct val="100000"/>
              </a:lnSpc>
              <a:spcBef>
                <a:spcPts val="360"/>
              </a:spcBef>
              <a:spcAft>
                <a:spcPts val="0"/>
              </a:spcAft>
              <a:buSzPts val="1440"/>
              <a:buChar char="⚫"/>
              <a:defRPr/>
            </a:lvl2pPr>
            <a:lvl3pPr indent="-297180" lvl="2" marL="1371600" algn="l">
              <a:lnSpc>
                <a:spcPct val="100000"/>
              </a:lnSpc>
              <a:spcBef>
                <a:spcPts val="360"/>
              </a:spcBef>
              <a:spcAft>
                <a:spcPts val="0"/>
              </a:spcAft>
              <a:buSzPts val="1080"/>
              <a:buChar char="?"/>
              <a:defRPr/>
            </a:lvl3pPr>
            <a:lvl4pPr indent="-297180" lvl="3" marL="1828800" algn="l">
              <a:lnSpc>
                <a:spcPct val="100000"/>
              </a:lnSpc>
              <a:spcBef>
                <a:spcPts val="360"/>
              </a:spcBef>
              <a:spcAft>
                <a:spcPts val="0"/>
              </a:spcAft>
              <a:buSzPts val="1080"/>
              <a:buChar char="?"/>
              <a:defRPr/>
            </a:lvl4pPr>
            <a:lvl5pPr indent="-306323" lvl="4" marL="2286000" algn="l">
              <a:lnSpc>
                <a:spcPct val="100000"/>
              </a:lnSpc>
              <a:spcBef>
                <a:spcPts val="360"/>
              </a:spcBef>
              <a:spcAft>
                <a:spcPts val="0"/>
              </a:spcAft>
              <a:buSzPts val="1224"/>
              <a:buChar char="⚫"/>
              <a:defRPr/>
            </a:lvl5pPr>
            <a:lvl6pPr indent="-342900" lvl="5" marL="2743200" algn="l">
              <a:lnSpc>
                <a:spcPct val="100000"/>
              </a:lnSpc>
              <a:spcBef>
                <a:spcPts val="360"/>
              </a:spcBef>
              <a:spcAft>
                <a:spcPts val="0"/>
              </a:spcAft>
              <a:buSzPts val="1800"/>
              <a:buChar char="•"/>
              <a:defRPr/>
            </a:lvl6pPr>
            <a:lvl7pPr indent="-297179" lvl="6" marL="3200400" algn="l">
              <a:lnSpc>
                <a:spcPct val="100000"/>
              </a:lnSpc>
              <a:spcBef>
                <a:spcPts val="360"/>
              </a:spcBef>
              <a:spcAft>
                <a:spcPts val="0"/>
              </a:spcAft>
              <a:buSzPts val="108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showMasterSp="0" type="titleOnly">
  <p:cSld name="TITLE_ONLY">
    <p:spTree>
      <p:nvGrpSpPr>
        <p:cNvPr id="88" name="Shape 88"/>
        <p:cNvGrpSpPr/>
        <p:nvPr/>
      </p:nvGrpSpPr>
      <p:grpSpPr>
        <a:xfrm>
          <a:off x="0" y="0"/>
          <a:ext cx="0" cy="0"/>
          <a:chOff x="0" y="0"/>
          <a:chExt cx="0" cy="0"/>
        </a:xfrm>
      </p:grpSpPr>
      <p:sp>
        <p:nvSpPr>
          <p:cNvPr id="89" name="Google Shape;89;p21"/>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1"/>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1"/>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fr-FR"/>
              <a:t>‹#›</a:t>
            </a:fld>
            <a:endParaRPr/>
          </a:p>
        </p:txBody>
      </p:sp>
      <p:sp>
        <p:nvSpPr>
          <p:cNvPr id="92" name="Google Shape;92;p21"/>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showMasterSp="0" type="blank">
  <p:cSld name="BLANK">
    <p:spTree>
      <p:nvGrpSpPr>
        <p:cNvPr id="93" name="Shape 93"/>
        <p:cNvGrpSpPr/>
        <p:nvPr/>
      </p:nvGrpSpPr>
      <p:grpSpPr>
        <a:xfrm>
          <a:off x="0" y="0"/>
          <a:ext cx="0" cy="0"/>
          <a:chOff x="0" y="0"/>
          <a:chExt cx="0" cy="0"/>
        </a:xfrm>
      </p:grpSpPr>
      <p:sp>
        <p:nvSpPr>
          <p:cNvPr id="94" name="Google Shape;94;p22"/>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2"/>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2"/>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showMasterSp="0" type="objTx">
  <p:cSld name="OBJECT_WITH_CAPTION_TEXT">
    <p:spTree>
      <p:nvGrpSpPr>
        <p:cNvPr id="97" name="Shape 97"/>
        <p:cNvGrpSpPr/>
        <p:nvPr/>
      </p:nvGrpSpPr>
      <p:grpSpPr>
        <a:xfrm>
          <a:off x="0" y="0"/>
          <a:ext cx="0" cy="0"/>
          <a:chOff x="0" y="0"/>
          <a:chExt cx="0" cy="0"/>
        </a:xfrm>
      </p:grpSpPr>
      <p:cxnSp>
        <p:nvCxnSpPr>
          <p:cNvPr id="98" name="Google Shape;98;p23"/>
          <p:cNvCxnSpPr/>
          <p:nvPr/>
        </p:nvCxnSpPr>
        <p:spPr>
          <a:xfrm>
            <a:off x="8763000" y="0"/>
            <a:ext cx="0" cy="6858000"/>
          </a:xfrm>
          <a:prstGeom prst="straightConnector1">
            <a:avLst/>
          </a:prstGeom>
          <a:noFill/>
          <a:ln cap="flat" cmpd="sng" w="38100">
            <a:solidFill>
              <a:srgbClr val="FBECE4">
                <a:alpha val="92156"/>
              </a:srgbClr>
            </a:solidFill>
            <a:prstDash val="solid"/>
            <a:round/>
            <a:headEnd len="sm" w="sm" type="none"/>
            <a:tailEnd len="sm" w="sm" type="none"/>
          </a:ln>
        </p:spPr>
      </p:cxnSp>
      <p:sp>
        <p:nvSpPr>
          <p:cNvPr id="99" name="Google Shape;99;p23"/>
          <p:cNvSpPr txBox="1"/>
          <p:nvPr>
            <p:ph type="title"/>
          </p:nvPr>
        </p:nvSpPr>
        <p:spPr>
          <a:xfrm rot="5400000">
            <a:off x="3371850" y="3200400"/>
            <a:ext cx="6309360" cy="457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2000"/>
              <a:buFont typeface="Twentieth Century"/>
              <a:buNone/>
              <a:defRPr b="1" sz="2000" cap="small"/>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3"/>
          <p:cNvSpPr txBox="1"/>
          <p:nvPr>
            <p:ph idx="1" type="body"/>
          </p:nvPr>
        </p:nvSpPr>
        <p:spPr>
          <a:xfrm>
            <a:off x="6812280" y="274320"/>
            <a:ext cx="1527048" cy="49834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00"/>
              </a:spcBef>
              <a:spcAft>
                <a:spcPts val="0"/>
              </a:spcAft>
              <a:buSzPts val="84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200"/>
              </a:spcBef>
              <a:spcAft>
                <a:spcPts val="0"/>
              </a:spcAft>
              <a:buSzPts val="600"/>
              <a:buNone/>
              <a:defRPr sz="1000"/>
            </a:lvl3pPr>
            <a:lvl4pPr indent="-228600" lvl="3" marL="1828800" algn="l">
              <a:lnSpc>
                <a:spcPct val="100000"/>
              </a:lnSpc>
              <a:spcBef>
                <a:spcPts val="180"/>
              </a:spcBef>
              <a:spcAft>
                <a:spcPts val="0"/>
              </a:spcAft>
              <a:buSzPts val="540"/>
              <a:buNone/>
              <a:defRPr sz="900"/>
            </a:lvl4pPr>
            <a:lvl5pPr indent="-228600" lvl="4" marL="2286000" algn="l">
              <a:lnSpc>
                <a:spcPct val="100000"/>
              </a:lnSpc>
              <a:spcBef>
                <a:spcPts val="180"/>
              </a:spcBef>
              <a:spcAft>
                <a:spcPts val="0"/>
              </a:spcAft>
              <a:buSzPts val="612"/>
              <a:buNone/>
              <a:defRPr sz="900"/>
            </a:lvl5pPr>
            <a:lvl6pPr indent="-342900" lvl="5" marL="2743200" algn="l">
              <a:lnSpc>
                <a:spcPct val="100000"/>
              </a:lnSpc>
              <a:spcBef>
                <a:spcPts val="360"/>
              </a:spcBef>
              <a:spcAft>
                <a:spcPts val="0"/>
              </a:spcAft>
              <a:buSzPts val="1800"/>
              <a:buChar char="•"/>
              <a:defRPr/>
            </a:lvl6pPr>
            <a:lvl7pPr indent="-297179" lvl="6" marL="3200400" algn="l">
              <a:lnSpc>
                <a:spcPct val="100000"/>
              </a:lnSpc>
              <a:spcBef>
                <a:spcPts val="360"/>
              </a:spcBef>
              <a:spcAft>
                <a:spcPts val="0"/>
              </a:spcAft>
              <a:buSzPts val="108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cxnSp>
        <p:nvCxnSpPr>
          <p:cNvPr id="101" name="Google Shape;101;p23"/>
          <p:cNvCxnSpPr/>
          <p:nvPr/>
        </p:nvCxnSpPr>
        <p:spPr>
          <a:xfrm>
            <a:off x="6248400" y="0"/>
            <a:ext cx="0" cy="6858000"/>
          </a:xfrm>
          <a:prstGeom prst="straightConnector1">
            <a:avLst/>
          </a:prstGeom>
          <a:noFill/>
          <a:ln cap="flat" cmpd="sng" w="38100">
            <a:solidFill>
              <a:srgbClr val="FBECE4"/>
            </a:solidFill>
            <a:prstDash val="solid"/>
            <a:round/>
            <a:headEnd len="sm" w="sm" type="none"/>
            <a:tailEnd len="sm" w="sm" type="none"/>
          </a:ln>
        </p:spPr>
      </p:cxnSp>
      <p:cxnSp>
        <p:nvCxnSpPr>
          <p:cNvPr id="102" name="Google Shape;102;p23"/>
          <p:cNvCxnSpPr/>
          <p:nvPr/>
        </p:nvCxnSpPr>
        <p:spPr>
          <a:xfrm>
            <a:off x="6192296" y="0"/>
            <a:ext cx="0" cy="6858000"/>
          </a:xfrm>
          <a:prstGeom prst="straightConnector1">
            <a:avLst/>
          </a:prstGeom>
          <a:noFill/>
          <a:ln cap="flat" cmpd="sng" w="12700">
            <a:solidFill>
              <a:schemeClr val="accent1"/>
            </a:solidFill>
            <a:prstDash val="solid"/>
            <a:round/>
            <a:headEnd len="sm" w="sm" type="none"/>
            <a:tailEnd len="sm" w="sm" type="none"/>
          </a:ln>
        </p:spPr>
      </p:cxnSp>
      <p:cxnSp>
        <p:nvCxnSpPr>
          <p:cNvPr id="103" name="Google Shape;103;p23"/>
          <p:cNvCxnSpPr/>
          <p:nvPr/>
        </p:nvCxnSpPr>
        <p:spPr>
          <a:xfrm>
            <a:off x="8991600" y="0"/>
            <a:ext cx="0" cy="6858000"/>
          </a:xfrm>
          <a:prstGeom prst="straightConnector1">
            <a:avLst/>
          </a:prstGeom>
          <a:noFill/>
          <a:ln cap="flat" cmpd="sng" w="19050">
            <a:solidFill>
              <a:schemeClr val="accent1"/>
            </a:solidFill>
            <a:prstDash val="solid"/>
            <a:round/>
            <a:headEnd len="sm" w="sm" type="none"/>
            <a:tailEnd len="sm" w="sm" type="none"/>
          </a:ln>
        </p:spPr>
      </p:cxnSp>
      <p:sp>
        <p:nvSpPr>
          <p:cNvPr id="104" name="Google Shape;104;p23"/>
          <p:cNvSpPr/>
          <p:nvPr/>
        </p:nvSpPr>
        <p:spPr>
          <a:xfrm>
            <a:off x="8839200" y="0"/>
            <a:ext cx="304800" cy="6858000"/>
          </a:xfrm>
          <a:prstGeom prst="rect">
            <a:avLst/>
          </a:prstGeom>
          <a:solidFill>
            <a:srgbClr val="FBECE4">
              <a:alpha val="8588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cxnSp>
        <p:nvCxnSpPr>
          <p:cNvPr id="105" name="Google Shape;105;p23"/>
          <p:cNvCxnSpPr/>
          <p:nvPr/>
        </p:nvCxnSpPr>
        <p:spPr>
          <a:xfrm>
            <a:off x="8915400" y="0"/>
            <a:ext cx="0" cy="6858000"/>
          </a:xfrm>
          <a:prstGeom prst="straightConnector1">
            <a:avLst/>
          </a:prstGeom>
          <a:noFill/>
          <a:ln cap="flat" cmpd="sng" w="9525">
            <a:solidFill>
              <a:schemeClr val="accent1"/>
            </a:solidFill>
            <a:prstDash val="solid"/>
            <a:round/>
            <a:headEnd len="sm" w="sm" type="none"/>
            <a:tailEnd len="sm" w="sm" type="none"/>
          </a:ln>
        </p:spPr>
      </p:cxnSp>
      <p:sp>
        <p:nvSpPr>
          <p:cNvPr id="106" name="Google Shape;106;p23"/>
          <p:cNvSpPr/>
          <p:nvPr/>
        </p:nvSpPr>
        <p:spPr>
          <a:xfrm>
            <a:off x="8156448" y="5715000"/>
            <a:ext cx="548640" cy="54864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107" name="Google Shape;107;p23"/>
          <p:cNvSpPr txBox="1"/>
          <p:nvPr>
            <p:ph idx="2" type="body"/>
          </p:nvPr>
        </p:nvSpPr>
        <p:spPr>
          <a:xfrm>
            <a:off x="304800" y="274320"/>
            <a:ext cx="5638800" cy="6327648"/>
          </a:xfrm>
          <a:prstGeom prst="rect">
            <a:avLst/>
          </a:prstGeom>
          <a:noFill/>
          <a:ln>
            <a:noFill/>
          </a:ln>
        </p:spPr>
        <p:txBody>
          <a:bodyPr anchorCtr="0" anchor="t" bIns="45700" lIns="91425" spcFirstLastPara="1" rIns="91425" wrap="square" tIns="45700">
            <a:normAutofit/>
          </a:bodyPr>
          <a:lstStyle>
            <a:lvl1pPr indent="-308610" lvl="0" marL="457200" algn="l">
              <a:lnSpc>
                <a:spcPct val="100000"/>
              </a:lnSpc>
              <a:spcBef>
                <a:spcPts val="600"/>
              </a:spcBef>
              <a:spcAft>
                <a:spcPts val="0"/>
              </a:spcAft>
              <a:buSzPts val="1260"/>
              <a:buChar char="?"/>
              <a:defRPr/>
            </a:lvl1pPr>
            <a:lvl2pPr indent="-320040" lvl="1" marL="914400" algn="l">
              <a:lnSpc>
                <a:spcPct val="100000"/>
              </a:lnSpc>
              <a:spcBef>
                <a:spcPts val="360"/>
              </a:spcBef>
              <a:spcAft>
                <a:spcPts val="0"/>
              </a:spcAft>
              <a:buSzPts val="1440"/>
              <a:buChar char="⚫"/>
              <a:defRPr/>
            </a:lvl2pPr>
            <a:lvl3pPr indent="-297180" lvl="2" marL="1371600" algn="l">
              <a:lnSpc>
                <a:spcPct val="100000"/>
              </a:lnSpc>
              <a:spcBef>
                <a:spcPts val="360"/>
              </a:spcBef>
              <a:spcAft>
                <a:spcPts val="0"/>
              </a:spcAft>
              <a:buSzPts val="1080"/>
              <a:buChar char="?"/>
              <a:defRPr/>
            </a:lvl3pPr>
            <a:lvl4pPr indent="-297180" lvl="3" marL="1828800" algn="l">
              <a:lnSpc>
                <a:spcPct val="100000"/>
              </a:lnSpc>
              <a:spcBef>
                <a:spcPts val="360"/>
              </a:spcBef>
              <a:spcAft>
                <a:spcPts val="0"/>
              </a:spcAft>
              <a:buSzPts val="1080"/>
              <a:buChar char="?"/>
              <a:defRPr/>
            </a:lvl4pPr>
            <a:lvl5pPr indent="-306323" lvl="4" marL="2286000" algn="l">
              <a:lnSpc>
                <a:spcPct val="100000"/>
              </a:lnSpc>
              <a:spcBef>
                <a:spcPts val="360"/>
              </a:spcBef>
              <a:spcAft>
                <a:spcPts val="0"/>
              </a:spcAft>
              <a:buSzPts val="1224"/>
              <a:buChar char="⚫"/>
              <a:defRPr/>
            </a:lvl5pPr>
            <a:lvl6pPr indent="-342900" lvl="5" marL="2743200" algn="l">
              <a:lnSpc>
                <a:spcPct val="100000"/>
              </a:lnSpc>
              <a:spcBef>
                <a:spcPts val="360"/>
              </a:spcBef>
              <a:spcAft>
                <a:spcPts val="0"/>
              </a:spcAft>
              <a:buSzPts val="1800"/>
              <a:buChar char="•"/>
              <a:defRPr/>
            </a:lvl6pPr>
            <a:lvl7pPr indent="-297179" lvl="6" marL="3200400" algn="l">
              <a:lnSpc>
                <a:spcPct val="100000"/>
              </a:lnSpc>
              <a:spcBef>
                <a:spcPts val="360"/>
              </a:spcBef>
              <a:spcAft>
                <a:spcPts val="0"/>
              </a:spcAft>
              <a:buSzPts val="108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8" name="Google Shape;108;p23"/>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23"/>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fr-FR"/>
              <a:t>‹#›</a:t>
            </a:fld>
            <a:endParaRPr/>
          </a:p>
        </p:txBody>
      </p:sp>
      <p:sp>
        <p:nvSpPr>
          <p:cNvPr id="110" name="Google Shape;110;p23"/>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showMasterSp="0" type="picTx">
  <p:cSld name="PICTURE_WITH_CAPTION_TEXT">
    <p:spTree>
      <p:nvGrpSpPr>
        <p:cNvPr id="111" name="Shape 111"/>
        <p:cNvGrpSpPr/>
        <p:nvPr/>
      </p:nvGrpSpPr>
      <p:grpSpPr>
        <a:xfrm>
          <a:off x="0" y="0"/>
          <a:ext cx="0" cy="0"/>
          <a:chOff x="0" y="0"/>
          <a:chExt cx="0" cy="0"/>
        </a:xfrm>
      </p:grpSpPr>
      <p:cxnSp>
        <p:nvCxnSpPr>
          <p:cNvPr id="112" name="Google Shape;112;p24"/>
          <p:cNvCxnSpPr/>
          <p:nvPr/>
        </p:nvCxnSpPr>
        <p:spPr>
          <a:xfrm>
            <a:off x="8763000" y="0"/>
            <a:ext cx="0" cy="6858000"/>
          </a:xfrm>
          <a:prstGeom prst="straightConnector1">
            <a:avLst/>
          </a:prstGeom>
          <a:noFill/>
          <a:ln cap="flat" cmpd="sng" w="38100">
            <a:solidFill>
              <a:srgbClr val="FBECE4"/>
            </a:solidFill>
            <a:prstDash val="solid"/>
            <a:round/>
            <a:headEnd len="sm" w="sm" type="none"/>
            <a:tailEnd len="sm" w="sm" type="none"/>
          </a:ln>
        </p:spPr>
      </p:cxnSp>
      <p:sp>
        <p:nvSpPr>
          <p:cNvPr id="113" name="Google Shape;113;p24"/>
          <p:cNvSpPr/>
          <p:nvPr/>
        </p:nvSpPr>
        <p:spPr>
          <a:xfrm>
            <a:off x="8156448" y="5715000"/>
            <a:ext cx="548640" cy="54864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114" name="Google Shape;114;p24"/>
          <p:cNvSpPr txBox="1"/>
          <p:nvPr>
            <p:ph type="title"/>
          </p:nvPr>
        </p:nvSpPr>
        <p:spPr>
          <a:xfrm rot="5400000">
            <a:off x="3350133" y="3200400"/>
            <a:ext cx="6309360" cy="457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2000"/>
              <a:buFont typeface="Twentieth Century"/>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24"/>
          <p:cNvSpPr/>
          <p:nvPr>
            <p:ph idx="2" type="pic"/>
          </p:nvPr>
        </p:nvSpPr>
        <p:spPr>
          <a:xfrm>
            <a:off x="0" y="0"/>
            <a:ext cx="6172200" cy="6858000"/>
          </a:xfrm>
          <a:prstGeom prst="rect">
            <a:avLst/>
          </a:prstGeom>
          <a:solidFill>
            <a:schemeClr val="lt2"/>
          </a:solidFill>
          <a:ln>
            <a:noFill/>
          </a:ln>
        </p:spPr>
      </p:sp>
      <p:sp>
        <p:nvSpPr>
          <p:cNvPr id="116" name="Google Shape;116;p24"/>
          <p:cNvSpPr txBox="1"/>
          <p:nvPr>
            <p:ph idx="1" type="body"/>
          </p:nvPr>
        </p:nvSpPr>
        <p:spPr>
          <a:xfrm>
            <a:off x="6765798" y="264795"/>
            <a:ext cx="1524000" cy="495604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
              </a:spcBef>
              <a:spcAft>
                <a:spcPts val="0"/>
              </a:spcAft>
              <a:buSzPts val="840"/>
              <a:buFont typeface="Twentieth Century"/>
              <a:buNone/>
              <a:defRPr sz="1200"/>
            </a:lvl1pPr>
            <a:lvl2pPr indent="-289560" lvl="1" marL="914400" algn="l">
              <a:lnSpc>
                <a:spcPct val="100000"/>
              </a:lnSpc>
              <a:spcBef>
                <a:spcPts val="400"/>
              </a:spcBef>
              <a:spcAft>
                <a:spcPts val="0"/>
              </a:spcAft>
              <a:buSzPts val="960"/>
              <a:buChar char="⚫"/>
              <a:defRPr sz="1200"/>
            </a:lvl2pPr>
            <a:lvl3pPr indent="-266700" lvl="2" marL="1371600" algn="l">
              <a:lnSpc>
                <a:spcPct val="100000"/>
              </a:lnSpc>
              <a:spcBef>
                <a:spcPts val="200"/>
              </a:spcBef>
              <a:spcAft>
                <a:spcPts val="0"/>
              </a:spcAft>
              <a:buSzPts val="600"/>
              <a:buChar char="?"/>
              <a:defRPr sz="1000"/>
            </a:lvl3pPr>
            <a:lvl4pPr indent="-262889" lvl="3" marL="1828800" algn="l">
              <a:lnSpc>
                <a:spcPct val="100000"/>
              </a:lnSpc>
              <a:spcBef>
                <a:spcPts val="180"/>
              </a:spcBef>
              <a:spcAft>
                <a:spcPts val="0"/>
              </a:spcAft>
              <a:buSzPts val="540"/>
              <a:buChar char="?"/>
              <a:defRPr sz="900"/>
            </a:lvl4pPr>
            <a:lvl5pPr indent="-267461" lvl="4" marL="2286000" algn="l">
              <a:lnSpc>
                <a:spcPct val="100000"/>
              </a:lnSpc>
              <a:spcBef>
                <a:spcPts val="180"/>
              </a:spcBef>
              <a:spcAft>
                <a:spcPts val="0"/>
              </a:spcAft>
              <a:buSzPts val="612"/>
              <a:buChar char="⚫"/>
              <a:defRPr sz="900"/>
            </a:lvl5pPr>
            <a:lvl6pPr indent="-342900" lvl="5" marL="2743200" algn="l">
              <a:lnSpc>
                <a:spcPct val="100000"/>
              </a:lnSpc>
              <a:spcBef>
                <a:spcPts val="360"/>
              </a:spcBef>
              <a:spcAft>
                <a:spcPts val="0"/>
              </a:spcAft>
              <a:buSzPts val="1800"/>
              <a:buChar char="•"/>
              <a:defRPr/>
            </a:lvl6pPr>
            <a:lvl7pPr indent="-297179" lvl="6" marL="3200400" algn="l">
              <a:lnSpc>
                <a:spcPct val="100000"/>
              </a:lnSpc>
              <a:spcBef>
                <a:spcPts val="360"/>
              </a:spcBef>
              <a:spcAft>
                <a:spcPts val="0"/>
              </a:spcAft>
              <a:buSzPts val="108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cxnSp>
        <p:nvCxnSpPr>
          <p:cNvPr id="117" name="Google Shape;117;p24"/>
          <p:cNvCxnSpPr/>
          <p:nvPr/>
        </p:nvCxnSpPr>
        <p:spPr>
          <a:xfrm>
            <a:off x="8991600" y="0"/>
            <a:ext cx="0" cy="6858000"/>
          </a:xfrm>
          <a:prstGeom prst="straightConnector1">
            <a:avLst/>
          </a:prstGeom>
          <a:noFill/>
          <a:ln cap="flat" cmpd="sng" w="9525">
            <a:solidFill>
              <a:schemeClr val="dk1"/>
            </a:solidFill>
            <a:prstDash val="solid"/>
            <a:round/>
            <a:headEnd len="sm" w="sm" type="none"/>
            <a:tailEnd len="sm" w="sm" type="none"/>
          </a:ln>
        </p:spPr>
      </p:cxnSp>
      <p:sp>
        <p:nvSpPr>
          <p:cNvPr id="118" name="Google Shape;118;p24"/>
          <p:cNvSpPr/>
          <p:nvPr/>
        </p:nvSpPr>
        <p:spPr>
          <a:xfrm>
            <a:off x="8839200" y="0"/>
            <a:ext cx="304800" cy="6858000"/>
          </a:xfrm>
          <a:prstGeom prst="rect">
            <a:avLst/>
          </a:prstGeom>
          <a:solidFill>
            <a:srgbClr val="FBEC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cxnSp>
        <p:nvCxnSpPr>
          <p:cNvPr id="119" name="Google Shape;119;p24"/>
          <p:cNvCxnSpPr/>
          <p:nvPr/>
        </p:nvCxnSpPr>
        <p:spPr>
          <a:xfrm>
            <a:off x="8915400" y="0"/>
            <a:ext cx="0" cy="6858000"/>
          </a:xfrm>
          <a:prstGeom prst="straightConnector1">
            <a:avLst/>
          </a:prstGeom>
          <a:noFill/>
          <a:ln cap="flat" cmpd="sng" w="9525">
            <a:solidFill>
              <a:schemeClr val="accent1"/>
            </a:solidFill>
            <a:prstDash val="solid"/>
            <a:round/>
            <a:headEnd len="sm" w="sm" type="none"/>
            <a:tailEnd len="sm" w="sm" type="none"/>
          </a:ln>
        </p:spPr>
      </p:cxnSp>
      <p:cxnSp>
        <p:nvCxnSpPr>
          <p:cNvPr id="120" name="Google Shape;120;p24"/>
          <p:cNvCxnSpPr/>
          <p:nvPr/>
        </p:nvCxnSpPr>
        <p:spPr>
          <a:xfrm>
            <a:off x="6248400" y="0"/>
            <a:ext cx="0" cy="6858000"/>
          </a:xfrm>
          <a:prstGeom prst="straightConnector1">
            <a:avLst/>
          </a:prstGeom>
          <a:noFill/>
          <a:ln cap="flat" cmpd="sng" w="38100">
            <a:solidFill>
              <a:srgbClr val="FBECE4"/>
            </a:solidFill>
            <a:prstDash val="solid"/>
            <a:round/>
            <a:headEnd len="sm" w="sm" type="none"/>
            <a:tailEnd len="sm" w="sm" type="none"/>
          </a:ln>
        </p:spPr>
      </p:cxnSp>
      <p:cxnSp>
        <p:nvCxnSpPr>
          <p:cNvPr id="121" name="Google Shape;121;p24"/>
          <p:cNvCxnSpPr/>
          <p:nvPr/>
        </p:nvCxnSpPr>
        <p:spPr>
          <a:xfrm>
            <a:off x="6192296" y="0"/>
            <a:ext cx="0" cy="6858000"/>
          </a:xfrm>
          <a:prstGeom prst="straightConnector1">
            <a:avLst/>
          </a:prstGeom>
          <a:noFill/>
          <a:ln cap="flat" cmpd="sng" w="12700">
            <a:solidFill>
              <a:schemeClr val="accent1"/>
            </a:solidFill>
            <a:prstDash val="solid"/>
            <a:round/>
            <a:headEnd len="sm" w="sm" type="none"/>
            <a:tailEnd len="sm" w="sm" type="none"/>
          </a:ln>
        </p:spPr>
      </p:cxnSp>
      <p:sp>
        <p:nvSpPr>
          <p:cNvPr id="122" name="Google Shape;122;p24"/>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24"/>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fr-FR"/>
              <a:t>‹#›</a:t>
            </a:fld>
            <a:endParaRPr/>
          </a:p>
        </p:txBody>
      </p:sp>
      <p:sp>
        <p:nvSpPr>
          <p:cNvPr id="124" name="Google Shape;124;p24"/>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DECE">
                <a:alpha val="27843"/>
              </a:srgbClr>
            </a:gs>
            <a:gs pos="37000">
              <a:srgbClr val="F8DECE">
                <a:alpha val="27843"/>
              </a:srgbClr>
            </a:gs>
            <a:gs pos="50000">
              <a:srgbClr val="D1B9AA"/>
            </a:gs>
            <a:gs pos="100000">
              <a:srgbClr val="FBDECB"/>
            </a:gs>
          </a:gsLst>
          <a:lin ang="5400000" scaled="0"/>
        </a:gradFill>
      </p:bgPr>
    </p:bg>
    <p:spTree>
      <p:nvGrpSpPr>
        <p:cNvPr id="9" name="Shape 9"/>
        <p:cNvGrpSpPr/>
        <p:nvPr/>
      </p:nvGrpSpPr>
      <p:grpSpPr>
        <a:xfrm>
          <a:off x="0" y="0"/>
          <a:ext cx="0" cy="0"/>
          <a:chOff x="0" y="0"/>
          <a:chExt cx="0" cy="0"/>
        </a:xfrm>
      </p:grpSpPr>
      <p:cxnSp>
        <p:nvCxnSpPr>
          <p:cNvPr id="10" name="Google Shape;10;p15"/>
          <p:cNvCxnSpPr/>
          <p:nvPr/>
        </p:nvCxnSpPr>
        <p:spPr>
          <a:xfrm>
            <a:off x="8763000" y="0"/>
            <a:ext cx="0" cy="6858000"/>
          </a:xfrm>
          <a:prstGeom prst="straightConnector1">
            <a:avLst/>
          </a:prstGeom>
          <a:noFill/>
          <a:ln cap="flat" cmpd="sng" w="38100">
            <a:solidFill>
              <a:srgbClr val="FBECE4">
                <a:alpha val="92156"/>
              </a:srgbClr>
            </a:solidFill>
            <a:prstDash val="solid"/>
            <a:round/>
            <a:headEnd len="sm" w="sm" type="none"/>
            <a:tailEnd len="sm" w="sm" type="none"/>
          </a:ln>
        </p:spPr>
      </p:cxnSp>
      <p:sp>
        <p:nvSpPr>
          <p:cNvPr id="11" name="Google Shape;11;p15"/>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dk2"/>
              </a:buClr>
              <a:buSzPts val="3000"/>
              <a:buFont typeface="Twentieth Century"/>
              <a:buNone/>
              <a:defRPr b="0" i="0" sz="3000" u="none" cap="small" strike="noStrike">
                <a:solidFill>
                  <a:schemeClr val="dk2"/>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5"/>
          <p:cNvSpPr txBox="1"/>
          <p:nvPr>
            <p:ph idx="1" type="body"/>
          </p:nvPr>
        </p:nvSpPr>
        <p:spPr>
          <a:xfrm>
            <a:off x="457200" y="1600200"/>
            <a:ext cx="7467600" cy="4873752"/>
          </a:xfrm>
          <a:prstGeom prst="rect">
            <a:avLst/>
          </a:prstGeom>
          <a:noFill/>
          <a:ln>
            <a:noFill/>
          </a:ln>
        </p:spPr>
        <p:txBody>
          <a:bodyPr anchorCtr="0" anchor="t" bIns="45700" lIns="91425" spcFirstLastPara="1" rIns="91425" wrap="square" tIns="45700">
            <a:normAutofit/>
          </a:bodyPr>
          <a:lstStyle>
            <a:lvl1pPr indent="-335280" lvl="0" marL="457200" marR="0" rtl="0" algn="l">
              <a:lnSpc>
                <a:spcPct val="100000"/>
              </a:lnSpc>
              <a:spcBef>
                <a:spcPts val="600"/>
              </a:spcBef>
              <a:spcAft>
                <a:spcPts val="0"/>
              </a:spcAft>
              <a:buClr>
                <a:schemeClr val="accent1"/>
              </a:buClr>
              <a:buSzPts val="1680"/>
              <a:buFont typeface="Noto Sans Symbols"/>
              <a:buChar char="🞆"/>
              <a:defRPr b="0" i="0" sz="2400" u="none" cap="none" strike="noStrike">
                <a:solidFill>
                  <a:schemeClr val="dk1"/>
                </a:solidFill>
                <a:latin typeface="Twentieth Century"/>
                <a:ea typeface="Twentieth Century"/>
                <a:cs typeface="Twentieth Century"/>
                <a:sym typeface="Twentieth Century"/>
              </a:defRPr>
            </a:lvl1pPr>
            <a:lvl2pPr indent="-335280" lvl="1" marL="914400" marR="0" rtl="0" algn="l">
              <a:lnSpc>
                <a:spcPct val="100000"/>
              </a:lnSpc>
              <a:spcBef>
                <a:spcPts val="420"/>
              </a:spcBef>
              <a:spcAft>
                <a:spcPts val="0"/>
              </a:spcAft>
              <a:buClr>
                <a:schemeClr val="accent1"/>
              </a:buClr>
              <a:buSzPts val="1680"/>
              <a:buFont typeface="Noto Sans Symbols"/>
              <a:buChar char="⚫"/>
              <a:defRPr b="0" i="0" sz="2100" u="none" cap="none" strike="noStrike">
                <a:solidFill>
                  <a:schemeClr val="dk1"/>
                </a:solidFill>
                <a:latin typeface="Twentieth Century"/>
                <a:ea typeface="Twentieth Century"/>
                <a:cs typeface="Twentieth Century"/>
                <a:sym typeface="Twentieth Century"/>
              </a:defRPr>
            </a:lvl2pPr>
            <a:lvl3pPr indent="-297180" lvl="2" marL="1371600" marR="0" rtl="0" algn="l">
              <a:lnSpc>
                <a:spcPct val="100000"/>
              </a:lnSpc>
              <a:spcBef>
                <a:spcPts val="360"/>
              </a:spcBef>
              <a:spcAft>
                <a:spcPts val="0"/>
              </a:spcAft>
              <a:buClr>
                <a:srgbClr val="D9C3B5"/>
              </a:buClr>
              <a:buSzPts val="1080"/>
              <a:buFont typeface="Noto Sans Symbols"/>
              <a:buChar char="🞆"/>
              <a:defRPr b="0" i="0" sz="1800" u="none" cap="none" strike="noStrike">
                <a:solidFill>
                  <a:schemeClr val="dk1"/>
                </a:solidFill>
                <a:latin typeface="Twentieth Century"/>
                <a:ea typeface="Twentieth Century"/>
                <a:cs typeface="Twentieth Century"/>
                <a:sym typeface="Twentieth Century"/>
              </a:defRPr>
            </a:lvl3pPr>
            <a:lvl4pPr indent="-297180" lvl="3" marL="1828800" marR="0" rtl="0" algn="l">
              <a:lnSpc>
                <a:spcPct val="100000"/>
              </a:lnSpc>
              <a:spcBef>
                <a:spcPts val="360"/>
              </a:spcBef>
              <a:spcAft>
                <a:spcPts val="0"/>
              </a:spcAft>
              <a:buClr>
                <a:srgbClr val="FBECE4"/>
              </a:buClr>
              <a:buSzPts val="1080"/>
              <a:buFont typeface="Noto Sans Symbols"/>
              <a:buChar char="🞆"/>
              <a:defRPr b="0" i="0" sz="1800" u="none" cap="none" strike="noStrike">
                <a:solidFill>
                  <a:schemeClr val="dk1"/>
                </a:solidFill>
                <a:latin typeface="Twentieth Century"/>
                <a:ea typeface="Twentieth Century"/>
                <a:cs typeface="Twentieth Century"/>
                <a:sym typeface="Twentieth Century"/>
              </a:defRPr>
            </a:lvl4pPr>
            <a:lvl5pPr indent="-297688" lvl="4" marL="2286000" marR="0" rtl="0" algn="l">
              <a:lnSpc>
                <a:spcPct val="100000"/>
              </a:lnSpc>
              <a:spcBef>
                <a:spcPts val="320"/>
              </a:spcBef>
              <a:spcAft>
                <a:spcPts val="0"/>
              </a:spcAft>
              <a:buClr>
                <a:srgbClr val="BBC9E9"/>
              </a:buClr>
              <a:buSzPts val="1088"/>
              <a:buFont typeface="Noto Sans Symbols"/>
              <a:buChar char="⚫"/>
              <a:defRPr b="0" i="0" sz="1600" u="none" cap="none" strike="noStrike">
                <a:solidFill>
                  <a:schemeClr val="dk1"/>
                </a:solidFill>
                <a:latin typeface="Twentieth Century"/>
                <a:ea typeface="Twentieth Century"/>
                <a:cs typeface="Twentieth Century"/>
                <a:sym typeface="Twentieth Century"/>
              </a:defRPr>
            </a:lvl5pPr>
            <a:lvl6pPr indent="-330200" lvl="5" marL="2743200" marR="0" rtl="0" algn="l">
              <a:lnSpc>
                <a:spcPct val="100000"/>
              </a:lnSpc>
              <a:spcBef>
                <a:spcPts val="320"/>
              </a:spcBef>
              <a:spcAft>
                <a:spcPts val="0"/>
              </a:spcAft>
              <a:buClr>
                <a:schemeClr val="accent1"/>
              </a:buClr>
              <a:buSzPts val="1600"/>
              <a:buFont typeface="Twentieth Century"/>
              <a:buChar char="•"/>
              <a:defRPr b="0" i="0" sz="1600" u="none" cap="none" strike="noStrike">
                <a:solidFill>
                  <a:schemeClr val="dk2"/>
                </a:solidFill>
                <a:latin typeface="Twentieth Century"/>
                <a:ea typeface="Twentieth Century"/>
                <a:cs typeface="Twentieth Century"/>
                <a:sym typeface="Twentieth Century"/>
              </a:defRPr>
            </a:lvl6pPr>
            <a:lvl7pPr indent="-281939" lvl="6" marL="3200400" marR="0" rtl="0" algn="l">
              <a:lnSpc>
                <a:spcPct val="100000"/>
              </a:lnSpc>
              <a:spcBef>
                <a:spcPts val="280"/>
              </a:spcBef>
              <a:spcAft>
                <a:spcPts val="0"/>
              </a:spcAft>
              <a:buClr>
                <a:srgbClr val="FBECE4"/>
              </a:buClr>
              <a:buSzPts val="840"/>
              <a:buFont typeface="Noto Sans Symbols"/>
              <a:buChar char="⚪"/>
              <a:defRPr b="0" i="0" sz="1400" u="none" cap="none" strike="noStrike">
                <a:solidFill>
                  <a:schemeClr val="dk2"/>
                </a:solidFill>
                <a:latin typeface="Twentieth Century"/>
                <a:ea typeface="Twentieth Century"/>
                <a:cs typeface="Twentieth Century"/>
                <a:sym typeface="Twentieth Century"/>
              </a:defRPr>
            </a:lvl7pPr>
            <a:lvl8pPr indent="-317500" lvl="7" marL="3657600" marR="0" rtl="0" algn="l">
              <a:lnSpc>
                <a:spcPct val="100000"/>
              </a:lnSpc>
              <a:spcBef>
                <a:spcPts val="280"/>
              </a:spcBef>
              <a:spcAft>
                <a:spcPts val="0"/>
              </a:spcAft>
              <a:buClr>
                <a:schemeClr val="accent2"/>
              </a:buClr>
              <a:buSzPts val="1400"/>
              <a:buFont typeface="Twentieth Century"/>
              <a:buChar char="•"/>
              <a:defRPr b="0" i="0" sz="1400" u="none" cap="small" strike="noStrike">
                <a:solidFill>
                  <a:schemeClr val="dk2"/>
                </a:solidFill>
                <a:latin typeface="Twentieth Century"/>
                <a:ea typeface="Twentieth Century"/>
                <a:cs typeface="Twentieth Century"/>
                <a:sym typeface="Twentieth Century"/>
              </a:defRPr>
            </a:lvl8pPr>
            <a:lvl9pPr indent="-317500" lvl="8" marL="4114800" marR="0" rtl="0" algn="l">
              <a:lnSpc>
                <a:spcPct val="100000"/>
              </a:lnSpc>
              <a:spcBef>
                <a:spcPts val="280"/>
              </a:spcBef>
              <a:spcAft>
                <a:spcPts val="0"/>
              </a:spcAft>
              <a:buClr>
                <a:srgbClr val="D9C3B5"/>
              </a:buClr>
              <a:buSzPts val="1400"/>
              <a:buFont typeface="Twentieth Century"/>
              <a:buChar char="•"/>
              <a:defRPr b="0" i="0" sz="1400" u="none" cap="none" strike="noStrike">
                <a:solidFill>
                  <a:schemeClr val="dk2"/>
                </a:solidFill>
                <a:latin typeface="Twentieth Century"/>
                <a:ea typeface="Twentieth Century"/>
                <a:cs typeface="Twentieth Century"/>
                <a:sym typeface="Twentieth Century"/>
              </a:defRPr>
            </a:lvl9pPr>
          </a:lstStyle>
          <a:p/>
        </p:txBody>
      </p:sp>
      <p:sp>
        <p:nvSpPr>
          <p:cNvPr id="13" name="Google Shape;13;p15"/>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2"/>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4" name="Google Shape;14;p15"/>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9pPr>
          </a:lstStyle>
          <a:p/>
        </p:txBody>
      </p:sp>
      <p:cxnSp>
        <p:nvCxnSpPr>
          <p:cNvPr id="15" name="Google Shape;15;p15"/>
          <p:cNvCxnSpPr/>
          <p:nvPr/>
        </p:nvCxnSpPr>
        <p:spPr>
          <a:xfrm>
            <a:off x="76200" y="0"/>
            <a:ext cx="0" cy="6858000"/>
          </a:xfrm>
          <a:prstGeom prst="straightConnector1">
            <a:avLst/>
          </a:prstGeom>
          <a:noFill/>
          <a:ln cap="flat" cmpd="thickThin" w="57150">
            <a:solidFill>
              <a:srgbClr val="FBECE4"/>
            </a:solidFill>
            <a:prstDash val="solid"/>
            <a:round/>
            <a:headEnd len="sm" w="sm" type="none"/>
            <a:tailEnd len="sm" w="sm" type="none"/>
          </a:ln>
        </p:spPr>
      </p:cxnSp>
      <p:cxnSp>
        <p:nvCxnSpPr>
          <p:cNvPr id="16" name="Google Shape;16;p15"/>
          <p:cNvCxnSpPr/>
          <p:nvPr/>
        </p:nvCxnSpPr>
        <p:spPr>
          <a:xfrm>
            <a:off x="8991600" y="0"/>
            <a:ext cx="0" cy="6858000"/>
          </a:xfrm>
          <a:prstGeom prst="straightConnector1">
            <a:avLst/>
          </a:prstGeom>
          <a:noFill/>
          <a:ln cap="flat" cmpd="sng" w="19050">
            <a:solidFill>
              <a:schemeClr val="accent1"/>
            </a:solidFill>
            <a:prstDash val="solid"/>
            <a:round/>
            <a:headEnd len="sm" w="sm" type="none"/>
            <a:tailEnd len="sm" w="sm" type="none"/>
          </a:ln>
        </p:spPr>
      </p:cxnSp>
      <p:sp>
        <p:nvSpPr>
          <p:cNvPr id="17" name="Google Shape;17;p15"/>
          <p:cNvSpPr/>
          <p:nvPr/>
        </p:nvSpPr>
        <p:spPr>
          <a:xfrm>
            <a:off x="8839200" y="0"/>
            <a:ext cx="304800" cy="6858000"/>
          </a:xfrm>
          <a:prstGeom prst="rect">
            <a:avLst/>
          </a:prstGeom>
          <a:solidFill>
            <a:srgbClr val="FBECE4">
              <a:alpha val="8588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cxnSp>
        <p:nvCxnSpPr>
          <p:cNvPr id="18" name="Google Shape;18;p15"/>
          <p:cNvCxnSpPr/>
          <p:nvPr/>
        </p:nvCxnSpPr>
        <p:spPr>
          <a:xfrm>
            <a:off x="8915400" y="0"/>
            <a:ext cx="0" cy="6858000"/>
          </a:xfrm>
          <a:prstGeom prst="straightConnector1">
            <a:avLst/>
          </a:prstGeom>
          <a:noFill/>
          <a:ln cap="flat" cmpd="sng" w="9525">
            <a:solidFill>
              <a:schemeClr val="accent1"/>
            </a:solidFill>
            <a:prstDash val="solid"/>
            <a:round/>
            <a:headEnd len="sm" w="sm" type="none"/>
            <a:tailEnd len="sm" w="sm" type="none"/>
          </a:ln>
        </p:spPr>
      </p:cxnSp>
      <p:sp>
        <p:nvSpPr>
          <p:cNvPr id="19" name="Google Shape;19;p15"/>
          <p:cNvSpPr/>
          <p:nvPr/>
        </p:nvSpPr>
        <p:spPr>
          <a:xfrm>
            <a:off x="8156448" y="5715000"/>
            <a:ext cx="548640" cy="54864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20" name="Google Shape;20;p15"/>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jpg"/><Relationship Id="rId4" Type="http://schemas.openxmlformats.org/officeDocument/2006/relationships/image" Target="../media/image26.jpg"/><Relationship Id="rId5" Type="http://schemas.openxmlformats.org/officeDocument/2006/relationships/image" Target="../media/image21.jpg"/><Relationship Id="rId6" Type="http://schemas.openxmlformats.org/officeDocument/2006/relationships/image" Target="../media/image2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jpg"/><Relationship Id="rId4" Type="http://schemas.openxmlformats.org/officeDocument/2006/relationships/image" Target="../media/image28.jpg"/><Relationship Id="rId5"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7.jpg"/><Relationship Id="rId5" Type="http://schemas.openxmlformats.org/officeDocument/2006/relationships/image" Target="../media/image1.png"/><Relationship Id="rId6" Type="http://schemas.openxmlformats.org/officeDocument/2006/relationships/image" Target="../media/image22.png"/><Relationship Id="rId7"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25.png"/><Relationship Id="rId5"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
          <p:cNvSpPr txBox="1"/>
          <p:nvPr>
            <p:ph type="ctrTitle"/>
          </p:nvPr>
        </p:nvSpPr>
        <p:spPr>
          <a:xfrm>
            <a:off x="1708727" y="788421"/>
            <a:ext cx="6665366" cy="1871651"/>
          </a:xfrm>
          <a:prstGeom prst="rect">
            <a:avLst/>
          </a:prstGeom>
          <a:noFill/>
          <a:ln cap="flat" cmpd="sng" w="12700">
            <a:solidFill>
              <a:srgbClr val="501010">
                <a:alpha val="0"/>
              </a:srgbClr>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6000"/>
              <a:buFont typeface="Twentieth Century"/>
              <a:buNone/>
            </a:pPr>
            <a:r>
              <a:rPr lang="fr-FR" sz="9000"/>
              <a:t>	planète canine</a:t>
            </a:r>
            <a:endParaRPr sz="9000"/>
          </a:p>
        </p:txBody>
      </p:sp>
      <p:sp>
        <p:nvSpPr>
          <p:cNvPr id="142" name="Google Shape;142;p1"/>
          <p:cNvSpPr txBox="1"/>
          <p:nvPr>
            <p:ph idx="1" type="subTitle"/>
          </p:nvPr>
        </p:nvSpPr>
        <p:spPr>
          <a:xfrm rot="-212257">
            <a:off x="1235056" y="3215129"/>
            <a:ext cx="6840735" cy="3107019"/>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6720"/>
              <a:buNone/>
            </a:pPr>
            <a:r>
              <a:rPr lang="fr-FR" sz="6700"/>
              <a:t>Le chien des champions !!</a:t>
            </a:r>
            <a:endParaRPr sz="6700"/>
          </a:p>
        </p:txBody>
      </p:sp>
      <p:sp>
        <p:nvSpPr>
          <p:cNvPr id="143" name="Google Shape;143;p1"/>
          <p:cNvSpPr txBox="1"/>
          <p:nvPr>
            <p:ph idx="11" type="ftr"/>
          </p:nvPr>
        </p:nvSpPr>
        <p:spPr>
          <a:xfrm>
            <a:off x="3131840" y="6309320"/>
            <a:ext cx="3637589" cy="384048"/>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fr-FR"/>
              <a:t>PLANÈTE CANINE</a:t>
            </a:r>
            <a:endParaRPr/>
          </a:p>
        </p:txBody>
      </p:sp>
      <p:sp>
        <p:nvSpPr>
          <p:cNvPr id="144" name="Google Shape;144;p1"/>
          <p:cNvSpPr txBox="1"/>
          <p:nvPr>
            <p:ph idx="12" type="sldNum"/>
          </p:nvPr>
        </p:nvSpPr>
        <p:spPr>
          <a:xfrm>
            <a:off x="1325544" y="4928702"/>
            <a:ext cx="609600" cy="5175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fr-FR"/>
              <a:t>‹#›</a:t>
            </a:fld>
            <a:endParaRPr/>
          </a:p>
        </p:txBody>
      </p:sp>
      <p:sp>
        <p:nvSpPr>
          <p:cNvPr descr="Croquettes Medium Adult pour chien - Royal Canin | Auberdog" id="145" name="Google Shape;145;p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descr="Croquettes Medium Adult pour chien - Royal Canin | Auberdog" id="146" name="Google Shape;146;p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descr="Croquettes Medium Adult pour chien - Royal Canin | Auberdog" id="147" name="Google Shape;147;p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8"/>
          <p:cNvSpPr txBox="1"/>
          <p:nvPr>
            <p:ph type="ctrTitle"/>
          </p:nvPr>
        </p:nvSpPr>
        <p:spPr>
          <a:xfrm>
            <a:off x="1763688" y="332656"/>
            <a:ext cx="7128792" cy="1584176"/>
          </a:xfrm>
          <a:prstGeom prst="rect">
            <a:avLst/>
          </a:prstGeom>
          <a:noFill/>
          <a:ln cap="flat" cmpd="dbl" w="12700">
            <a:solidFill>
              <a:schemeClr val="accent1">
                <a:alpha val="0"/>
              </a:schemeClr>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6000"/>
              <a:buFont typeface="Twentieth Century"/>
              <a:buNone/>
            </a:pPr>
            <a:r>
              <a:rPr lang="fr-FR"/>
              <a:t>INFORMATIONS PRATIQUES</a:t>
            </a:r>
            <a:endParaRPr/>
          </a:p>
        </p:txBody>
      </p:sp>
      <p:sp>
        <p:nvSpPr>
          <p:cNvPr id="254" name="Google Shape;254;p8"/>
          <p:cNvSpPr txBox="1"/>
          <p:nvPr>
            <p:ph idx="11" type="ftr"/>
          </p:nvPr>
        </p:nvSpPr>
        <p:spPr>
          <a:xfrm>
            <a:off x="3851920" y="6237312"/>
            <a:ext cx="3637589" cy="38404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fr-FR"/>
              <a:t>PLANÈTE CANINE</a:t>
            </a:r>
            <a:endParaRPr/>
          </a:p>
        </p:txBody>
      </p:sp>
      <p:sp>
        <p:nvSpPr>
          <p:cNvPr id="255" name="Google Shape;255;p8"/>
          <p:cNvSpPr txBox="1"/>
          <p:nvPr>
            <p:ph idx="12" type="sldNum"/>
          </p:nvPr>
        </p:nvSpPr>
        <p:spPr>
          <a:xfrm>
            <a:off x="1325544" y="4928702"/>
            <a:ext cx="609600" cy="5175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fr-FR"/>
              <a:t>‹#›</a:t>
            </a:fld>
            <a:endParaRPr/>
          </a:p>
        </p:txBody>
      </p:sp>
      <p:sp>
        <p:nvSpPr>
          <p:cNvPr id="256" name="Google Shape;256;p8"/>
          <p:cNvSpPr txBox="1"/>
          <p:nvPr/>
        </p:nvSpPr>
        <p:spPr>
          <a:xfrm>
            <a:off x="5296963" y="1916829"/>
            <a:ext cx="3595500" cy="5355272"/>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000000"/>
                </a:solidFill>
                <a:latin typeface="Twentieth Century"/>
                <a:ea typeface="Twentieth Century"/>
                <a:cs typeface="Twentieth Century"/>
                <a:sym typeface="Twentieth Century"/>
              </a:rPr>
              <a:t>Adresse: Toulouse 31500 (Côte Pavée - Limayrac - Ayga)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000000"/>
                </a:solidFill>
                <a:latin typeface="Twentieth Century"/>
                <a:ea typeface="Twentieth Century"/>
                <a:cs typeface="Twentieth Century"/>
                <a:sym typeface="Twentieth Century"/>
              </a:rPr>
              <a:t>Pour nous rejoindre :</a:t>
            </a:r>
            <a:r>
              <a:rPr b="1" i="0" lang="fr-FR" sz="1800" u="none" cap="none" strike="noStrike">
                <a:solidFill>
                  <a:srgbClr val="FF0000"/>
                </a:solidFill>
                <a:latin typeface="Twentieth Century"/>
                <a:ea typeface="Twentieth Century"/>
                <a:cs typeface="Twentieth Century"/>
                <a:sym typeface="Twentieth Century"/>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000000"/>
                </a:solidFill>
                <a:latin typeface="Twentieth Century"/>
                <a:ea typeface="Twentieth Century"/>
                <a:cs typeface="Twentieth Century"/>
                <a:sym typeface="Twentieth Century"/>
              </a:rPr>
              <a:t>Bus : L1 passage toutes les 8 minutes.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000000"/>
                </a:solidFill>
                <a:latin typeface="Twentieth Century"/>
                <a:ea typeface="Twentieth Century"/>
                <a:cs typeface="Twentieth Century"/>
                <a:sym typeface="Twentieth Century"/>
              </a:rPr>
              <a:t>Métro :  François verdier, Jean Jaurès puis bus</a:t>
            </a:r>
            <a:endParaRPr b="1" i="0" sz="1800" u="none" cap="none" strike="noStrike">
              <a:solidFill>
                <a:srgbClr val="000000"/>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000000"/>
                </a:solidFill>
                <a:latin typeface="Twentieth Century"/>
                <a:ea typeface="Twentieth Century"/>
                <a:cs typeface="Twentieth Century"/>
                <a:sym typeface="Twentieth Century"/>
              </a:rPr>
              <a:t>Tram : pas de tram jusqu’a côte pavé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000000"/>
                </a:solidFill>
                <a:latin typeface="Twentieth Century"/>
                <a:ea typeface="Twentieth Century"/>
                <a:cs typeface="Twentieth Century"/>
                <a:sym typeface="Twentieth Century"/>
              </a:rPr>
              <a:t>Pour se garer :  dans la rue principale  ( place gratuite)</a:t>
            </a:r>
            <a:endParaRPr b="1" i="0" sz="1800" u="none" cap="none" strike="noStrike">
              <a:solidFill>
                <a:srgbClr val="000000"/>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000000"/>
                </a:solidFill>
                <a:latin typeface="Twentieth Century"/>
                <a:ea typeface="Twentieth Century"/>
                <a:cs typeface="Twentieth Century"/>
                <a:sym typeface="Twentieth Century"/>
              </a:rPr>
              <a:t>Horaires d’ouvertures : Mardi à Samedi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rgbClr val="000000"/>
                </a:solidFill>
                <a:latin typeface="Twentieth Century"/>
                <a:ea typeface="Twentieth Century"/>
                <a:cs typeface="Twentieth Century"/>
                <a:sym typeface="Twentieth Century"/>
              </a:rPr>
              <a:t>De 9h à12h et 14h à19h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wentieth Century"/>
              <a:ea typeface="Twentieth Century"/>
              <a:cs typeface="Twentieth Century"/>
              <a:sym typeface="Twentieth Century"/>
            </a:endParaRPr>
          </a:p>
        </p:txBody>
      </p:sp>
      <p:pic>
        <p:nvPicPr>
          <p:cNvPr descr="Achat appartement neuf 4 pièces 87 m², Toulouse - 550 000 €" id="257" name="Google Shape;257;p8"/>
          <p:cNvPicPr preferRelativeResize="0"/>
          <p:nvPr/>
        </p:nvPicPr>
        <p:blipFill rotWithShape="1">
          <a:blip r:embed="rId3">
            <a:alphaModFix/>
          </a:blip>
          <a:srcRect b="0" l="0" r="0" t="0"/>
          <a:stretch/>
        </p:blipFill>
        <p:spPr>
          <a:xfrm>
            <a:off x="467543" y="1916832"/>
            <a:ext cx="4670789" cy="28803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9"/>
          <p:cNvSpPr txBox="1"/>
          <p:nvPr>
            <p:ph type="ctrTitle"/>
          </p:nvPr>
        </p:nvSpPr>
        <p:spPr>
          <a:xfrm>
            <a:off x="2411760" y="620688"/>
            <a:ext cx="6172200" cy="893396"/>
          </a:xfrm>
          <a:prstGeom prst="rect">
            <a:avLst/>
          </a:prstGeom>
          <a:noFill/>
          <a:ln cap="flat" cmpd="dbl" w="12700">
            <a:solidFill>
              <a:schemeClr val="accent1">
                <a:alpha val="0"/>
              </a:schemeClr>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6000"/>
              <a:buFont typeface="Twentieth Century"/>
              <a:buNone/>
            </a:pPr>
            <a:r>
              <a:rPr lang="fr-FR"/>
              <a:t>NOS CLIENTS</a:t>
            </a:r>
            <a:endParaRPr/>
          </a:p>
        </p:txBody>
      </p:sp>
      <p:sp>
        <p:nvSpPr>
          <p:cNvPr id="263" name="Google Shape;263;p9"/>
          <p:cNvSpPr txBox="1"/>
          <p:nvPr>
            <p:ph idx="1" type="subTitle"/>
          </p:nvPr>
        </p:nvSpPr>
        <p:spPr>
          <a:xfrm>
            <a:off x="899592" y="2420888"/>
            <a:ext cx="3168352" cy="3168352"/>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SzPct val="70000"/>
              <a:buNone/>
            </a:pPr>
            <a:r>
              <a:rPr b="0" lang="fr-FR" sz="3200">
                <a:solidFill>
                  <a:srgbClr val="7F7F7F"/>
                </a:solidFill>
              </a:rPr>
              <a:t>Particuliers</a:t>
            </a:r>
            <a:endParaRPr/>
          </a:p>
          <a:p>
            <a:pPr indent="0" lvl="0" marL="0" rtl="0" algn="l">
              <a:lnSpc>
                <a:spcPct val="100000"/>
              </a:lnSpc>
              <a:spcBef>
                <a:spcPts val="600"/>
              </a:spcBef>
              <a:spcAft>
                <a:spcPts val="0"/>
              </a:spcAft>
              <a:buSzPct val="70000"/>
              <a:buNone/>
            </a:pPr>
            <a:r>
              <a:rPr b="0" lang="fr-FR" sz="3200">
                <a:solidFill>
                  <a:srgbClr val="7F7F7F"/>
                </a:solidFill>
              </a:rPr>
              <a:t>Associations</a:t>
            </a:r>
            <a:endParaRPr/>
          </a:p>
          <a:p>
            <a:pPr indent="0" lvl="0" marL="0" rtl="0" algn="l">
              <a:lnSpc>
                <a:spcPct val="100000"/>
              </a:lnSpc>
              <a:spcBef>
                <a:spcPts val="600"/>
              </a:spcBef>
              <a:spcAft>
                <a:spcPts val="0"/>
              </a:spcAft>
              <a:buSzPct val="70000"/>
              <a:buNone/>
            </a:pPr>
            <a:r>
              <a:rPr b="0" lang="fr-FR" sz="3200">
                <a:solidFill>
                  <a:srgbClr val="7F7F7F"/>
                </a:solidFill>
              </a:rPr>
              <a:t>Armée</a:t>
            </a:r>
            <a:endParaRPr/>
          </a:p>
          <a:p>
            <a:pPr indent="0" lvl="0" marL="0" rtl="0" algn="l">
              <a:lnSpc>
                <a:spcPct val="100000"/>
              </a:lnSpc>
              <a:spcBef>
                <a:spcPts val="600"/>
              </a:spcBef>
              <a:spcAft>
                <a:spcPts val="0"/>
              </a:spcAft>
              <a:buSzPct val="70000"/>
              <a:buNone/>
            </a:pPr>
            <a:r>
              <a:rPr b="0" lang="fr-FR" sz="3200">
                <a:solidFill>
                  <a:srgbClr val="7F7F7F"/>
                </a:solidFill>
              </a:rPr>
              <a:t>Clubs canins</a:t>
            </a:r>
            <a:endParaRPr/>
          </a:p>
          <a:p>
            <a:pPr indent="0" lvl="0" marL="0" rtl="0" algn="l">
              <a:lnSpc>
                <a:spcPct val="100000"/>
              </a:lnSpc>
              <a:spcBef>
                <a:spcPts val="600"/>
              </a:spcBef>
              <a:spcAft>
                <a:spcPts val="0"/>
              </a:spcAft>
              <a:buSzPct val="70000"/>
              <a:buNone/>
            </a:pPr>
            <a:r>
              <a:rPr b="0" lang="fr-FR" sz="3200">
                <a:solidFill>
                  <a:srgbClr val="7F7F7F"/>
                </a:solidFill>
              </a:rPr>
              <a:t>Éleveurs</a:t>
            </a:r>
            <a:endParaRPr/>
          </a:p>
          <a:p>
            <a:pPr indent="0" lvl="0" marL="0" rtl="0" algn="l">
              <a:lnSpc>
                <a:spcPct val="100000"/>
              </a:lnSpc>
              <a:spcBef>
                <a:spcPts val="600"/>
              </a:spcBef>
              <a:spcAft>
                <a:spcPts val="0"/>
              </a:spcAft>
              <a:buSzPct val="70000"/>
              <a:buNone/>
            </a:pPr>
            <a:r>
              <a:rPr b="0" lang="fr-FR" sz="3200">
                <a:solidFill>
                  <a:srgbClr val="7F7F7F"/>
                </a:solidFill>
              </a:rPr>
              <a:t>Brigades cynophiles</a:t>
            </a:r>
            <a:endParaRPr/>
          </a:p>
          <a:p>
            <a:pPr indent="0" lvl="0" marL="0" rtl="0" algn="l">
              <a:lnSpc>
                <a:spcPct val="100000"/>
              </a:lnSpc>
              <a:spcBef>
                <a:spcPts val="600"/>
              </a:spcBef>
              <a:spcAft>
                <a:spcPts val="0"/>
              </a:spcAft>
              <a:buSzPct val="70000"/>
              <a:buNone/>
            </a:pPr>
            <a:r>
              <a:t/>
            </a:r>
            <a:endParaRPr>
              <a:solidFill>
                <a:srgbClr val="7F7F7F"/>
              </a:solidFill>
            </a:endParaRPr>
          </a:p>
        </p:txBody>
      </p:sp>
      <p:sp>
        <p:nvSpPr>
          <p:cNvPr id="264" name="Google Shape;264;p9"/>
          <p:cNvSpPr txBox="1"/>
          <p:nvPr>
            <p:ph idx="11" type="ftr"/>
          </p:nvPr>
        </p:nvSpPr>
        <p:spPr>
          <a:xfrm>
            <a:off x="3851920" y="6237312"/>
            <a:ext cx="3637589" cy="38404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fr-FR"/>
              <a:t>PLANÈTE CANINE</a:t>
            </a:r>
            <a:endParaRPr/>
          </a:p>
        </p:txBody>
      </p:sp>
      <p:sp>
        <p:nvSpPr>
          <p:cNvPr id="265" name="Google Shape;265;p9"/>
          <p:cNvSpPr txBox="1"/>
          <p:nvPr>
            <p:ph idx="12" type="sldNum"/>
          </p:nvPr>
        </p:nvSpPr>
        <p:spPr>
          <a:xfrm>
            <a:off x="1325544" y="4928702"/>
            <a:ext cx="609600" cy="5175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fr-FR"/>
              <a:t>‹#›</a:t>
            </a:fld>
            <a:endParaRPr/>
          </a:p>
        </p:txBody>
      </p:sp>
      <p:sp>
        <p:nvSpPr>
          <p:cNvPr id="266" name="Google Shape;266;p9"/>
          <p:cNvSpPr txBox="1"/>
          <p:nvPr/>
        </p:nvSpPr>
        <p:spPr>
          <a:xfrm>
            <a:off x="4895382" y="2313530"/>
            <a:ext cx="3384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wentieth Century"/>
              <a:ea typeface="Twentieth Century"/>
              <a:cs typeface="Twentieth Century"/>
              <a:sym typeface="Twentieth Century"/>
            </a:endParaRPr>
          </a:p>
        </p:txBody>
      </p:sp>
      <p:pic>
        <p:nvPicPr>
          <p:cNvPr id="267" name="Google Shape;267;p9"/>
          <p:cNvPicPr preferRelativeResize="0"/>
          <p:nvPr/>
        </p:nvPicPr>
        <p:blipFill rotWithShape="1">
          <a:blip r:embed="rId3">
            <a:alphaModFix/>
          </a:blip>
          <a:srcRect b="0" l="0" r="0" t="0"/>
          <a:stretch/>
        </p:blipFill>
        <p:spPr>
          <a:xfrm>
            <a:off x="4572012" y="2752513"/>
            <a:ext cx="2456275" cy="1634550"/>
          </a:xfrm>
          <a:prstGeom prst="rect">
            <a:avLst/>
          </a:prstGeom>
          <a:noFill/>
          <a:ln>
            <a:noFill/>
          </a:ln>
        </p:spPr>
      </p:pic>
      <p:pic>
        <p:nvPicPr>
          <p:cNvPr id="268" name="Google Shape;268;p9"/>
          <p:cNvPicPr preferRelativeResize="0"/>
          <p:nvPr/>
        </p:nvPicPr>
        <p:blipFill rotWithShape="1">
          <a:blip r:embed="rId4">
            <a:alphaModFix/>
          </a:blip>
          <a:srcRect b="0" l="0" r="0" t="0"/>
          <a:stretch/>
        </p:blipFill>
        <p:spPr>
          <a:xfrm>
            <a:off x="7138778" y="2692075"/>
            <a:ext cx="1892447" cy="2236625"/>
          </a:xfrm>
          <a:prstGeom prst="rect">
            <a:avLst/>
          </a:prstGeom>
          <a:noFill/>
          <a:ln>
            <a:noFill/>
          </a:ln>
        </p:spPr>
      </p:pic>
      <p:pic>
        <p:nvPicPr>
          <p:cNvPr id="269" name="Google Shape;269;p9"/>
          <p:cNvPicPr preferRelativeResize="0"/>
          <p:nvPr/>
        </p:nvPicPr>
        <p:blipFill rotWithShape="1">
          <a:blip r:embed="rId5">
            <a:alphaModFix/>
          </a:blip>
          <a:srcRect b="0" l="0" r="0" t="0"/>
          <a:stretch/>
        </p:blipFill>
        <p:spPr>
          <a:xfrm>
            <a:off x="4809263" y="4456776"/>
            <a:ext cx="1722900" cy="1850225"/>
          </a:xfrm>
          <a:prstGeom prst="rect">
            <a:avLst/>
          </a:prstGeom>
          <a:noFill/>
          <a:ln>
            <a:noFill/>
          </a:ln>
        </p:spPr>
      </p:pic>
      <p:pic>
        <p:nvPicPr>
          <p:cNvPr id="270" name="Google Shape;270;p9"/>
          <p:cNvPicPr preferRelativeResize="0"/>
          <p:nvPr/>
        </p:nvPicPr>
        <p:blipFill rotWithShape="1">
          <a:blip r:embed="rId6">
            <a:alphaModFix/>
          </a:blip>
          <a:srcRect b="0" l="0" r="0" t="0"/>
          <a:stretch/>
        </p:blipFill>
        <p:spPr>
          <a:xfrm>
            <a:off x="6686695" y="4937949"/>
            <a:ext cx="2263753" cy="1506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0"/>
          <p:cNvSpPr txBox="1"/>
          <p:nvPr>
            <p:ph type="ctrTitle"/>
          </p:nvPr>
        </p:nvSpPr>
        <p:spPr>
          <a:xfrm>
            <a:off x="1881878" y="1110394"/>
            <a:ext cx="6892280" cy="893396"/>
          </a:xfrm>
          <a:prstGeom prst="rect">
            <a:avLst/>
          </a:prstGeom>
          <a:noFill/>
          <a:ln cap="flat" cmpd="dbl" w="12700">
            <a:solidFill>
              <a:schemeClr val="accent1">
                <a:alpha val="0"/>
              </a:schemeClr>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6000"/>
              <a:buFont typeface="Twentieth Century"/>
              <a:buNone/>
            </a:pPr>
            <a:r>
              <a:rPr lang="fr-FR"/>
              <a:t>NOS FOURNISSEURS</a:t>
            </a:r>
            <a:endParaRPr/>
          </a:p>
        </p:txBody>
      </p:sp>
      <p:sp>
        <p:nvSpPr>
          <p:cNvPr id="276" name="Google Shape;276;p10"/>
          <p:cNvSpPr txBox="1"/>
          <p:nvPr>
            <p:ph idx="1" type="subTitle"/>
          </p:nvPr>
        </p:nvSpPr>
        <p:spPr>
          <a:xfrm>
            <a:off x="683568" y="2492896"/>
            <a:ext cx="3168352" cy="2304256"/>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SzPts val="1960"/>
              <a:buNone/>
            </a:pPr>
            <a:r>
              <a:rPr b="0" lang="fr-FR" sz="2800"/>
              <a:t>Royal Canin</a:t>
            </a:r>
            <a:endParaRPr/>
          </a:p>
          <a:p>
            <a:pPr indent="0" lvl="0" marL="0" rtl="0" algn="l">
              <a:lnSpc>
                <a:spcPct val="100000"/>
              </a:lnSpc>
              <a:spcBef>
                <a:spcPts val="600"/>
              </a:spcBef>
              <a:spcAft>
                <a:spcPts val="0"/>
              </a:spcAft>
              <a:buSzPts val="1960"/>
              <a:buNone/>
            </a:pPr>
            <a:r>
              <a:rPr b="0" lang="fr-FR" sz="2800"/>
              <a:t>Fidèle et compagnie</a:t>
            </a:r>
            <a:endParaRPr/>
          </a:p>
          <a:p>
            <a:pPr indent="0" lvl="0" marL="0" rtl="0" algn="l">
              <a:lnSpc>
                <a:spcPct val="100000"/>
              </a:lnSpc>
              <a:spcBef>
                <a:spcPts val="600"/>
              </a:spcBef>
              <a:spcAft>
                <a:spcPts val="0"/>
              </a:spcAft>
              <a:buSzPts val="1960"/>
              <a:buNone/>
            </a:pPr>
            <a:r>
              <a:rPr b="0" lang="fr-FR" sz="2800"/>
              <a:t>Toutou bio</a:t>
            </a:r>
            <a:endParaRPr/>
          </a:p>
          <a:p>
            <a:pPr indent="0" lvl="0" marL="0" rtl="0" algn="l">
              <a:lnSpc>
                <a:spcPct val="100000"/>
              </a:lnSpc>
              <a:spcBef>
                <a:spcPts val="600"/>
              </a:spcBef>
              <a:spcAft>
                <a:spcPts val="0"/>
              </a:spcAft>
              <a:buSzPts val="1960"/>
              <a:buNone/>
            </a:pPr>
            <a:r>
              <a:rPr b="0" lang="fr-FR" sz="2800"/>
              <a:t>Animal protect</a:t>
            </a:r>
            <a:endParaRPr b="0" sz="2800"/>
          </a:p>
        </p:txBody>
      </p:sp>
      <p:sp>
        <p:nvSpPr>
          <p:cNvPr id="277" name="Google Shape;277;p10"/>
          <p:cNvSpPr txBox="1"/>
          <p:nvPr>
            <p:ph idx="11" type="ftr"/>
          </p:nvPr>
        </p:nvSpPr>
        <p:spPr>
          <a:xfrm>
            <a:off x="3851920" y="6237312"/>
            <a:ext cx="3637589" cy="38404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fr-FR"/>
              <a:t>PLANÈTE CANINE</a:t>
            </a:r>
            <a:endParaRPr/>
          </a:p>
        </p:txBody>
      </p:sp>
      <p:sp>
        <p:nvSpPr>
          <p:cNvPr id="278" name="Google Shape;278;p10"/>
          <p:cNvSpPr txBox="1"/>
          <p:nvPr>
            <p:ph idx="12" type="sldNum"/>
          </p:nvPr>
        </p:nvSpPr>
        <p:spPr>
          <a:xfrm>
            <a:off x="1325544" y="4928702"/>
            <a:ext cx="609600" cy="5175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fr-FR"/>
              <a:t>‹#›</a:t>
            </a:fld>
            <a:endParaRPr/>
          </a:p>
        </p:txBody>
      </p:sp>
      <p:sp>
        <p:nvSpPr>
          <p:cNvPr id="279" name="Google Shape;279;p10"/>
          <p:cNvSpPr txBox="1"/>
          <p:nvPr/>
        </p:nvSpPr>
        <p:spPr>
          <a:xfrm>
            <a:off x="4716016" y="2348880"/>
            <a:ext cx="244827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wentieth Century"/>
              <a:ea typeface="Twentieth Century"/>
              <a:cs typeface="Twentieth Century"/>
              <a:sym typeface="Twentieth Century"/>
            </a:endParaRPr>
          </a:p>
        </p:txBody>
      </p:sp>
      <p:pic>
        <p:nvPicPr>
          <p:cNvPr id="280" name="Google Shape;280;p10"/>
          <p:cNvPicPr preferRelativeResize="0"/>
          <p:nvPr/>
        </p:nvPicPr>
        <p:blipFill rotWithShape="1">
          <a:blip r:embed="rId3">
            <a:alphaModFix/>
          </a:blip>
          <a:srcRect b="0" l="0" r="0" t="0"/>
          <a:stretch/>
        </p:blipFill>
        <p:spPr>
          <a:xfrm>
            <a:off x="7115170" y="2836387"/>
            <a:ext cx="1752600" cy="2609850"/>
          </a:xfrm>
          <a:prstGeom prst="rect">
            <a:avLst/>
          </a:prstGeom>
          <a:noFill/>
          <a:ln>
            <a:noFill/>
          </a:ln>
        </p:spPr>
      </p:pic>
      <p:pic>
        <p:nvPicPr>
          <p:cNvPr id="281" name="Google Shape;281;p10"/>
          <p:cNvPicPr preferRelativeResize="0"/>
          <p:nvPr/>
        </p:nvPicPr>
        <p:blipFill rotWithShape="1">
          <a:blip r:embed="rId4">
            <a:alphaModFix/>
          </a:blip>
          <a:srcRect b="0" l="0" r="0" t="0"/>
          <a:stretch/>
        </p:blipFill>
        <p:spPr>
          <a:xfrm>
            <a:off x="4086820" y="2836387"/>
            <a:ext cx="2887750" cy="1443875"/>
          </a:xfrm>
          <a:prstGeom prst="rect">
            <a:avLst/>
          </a:prstGeom>
          <a:noFill/>
          <a:ln>
            <a:noFill/>
          </a:ln>
        </p:spPr>
      </p:pic>
      <p:pic>
        <p:nvPicPr>
          <p:cNvPr id="282" name="Google Shape;282;p10"/>
          <p:cNvPicPr preferRelativeResize="0"/>
          <p:nvPr/>
        </p:nvPicPr>
        <p:blipFill rotWithShape="1">
          <a:blip r:embed="rId5">
            <a:alphaModFix/>
          </a:blip>
          <a:srcRect b="0" l="0" r="0" t="0"/>
          <a:stretch/>
        </p:blipFill>
        <p:spPr>
          <a:xfrm>
            <a:off x="3851919" y="4398427"/>
            <a:ext cx="3177313" cy="11353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1"/>
          <p:cNvSpPr txBox="1"/>
          <p:nvPr>
            <p:ph type="ctrTitle"/>
          </p:nvPr>
        </p:nvSpPr>
        <p:spPr>
          <a:xfrm>
            <a:off x="1691680" y="1268760"/>
            <a:ext cx="7200900" cy="893400"/>
          </a:xfrm>
          <a:prstGeom prst="rect">
            <a:avLst/>
          </a:prstGeom>
          <a:noFill/>
          <a:ln cap="flat" cmpd="dbl" w="12700">
            <a:solidFill>
              <a:schemeClr val="accent1">
                <a:alpha val="0"/>
              </a:schemeClr>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6000"/>
              <a:buFont typeface="Twentieth Century"/>
              <a:buNone/>
            </a:pPr>
            <a:r>
              <a:rPr lang="fr-FR"/>
              <a:t>NOTRE CHARTE GRAPHIQUE</a:t>
            </a:r>
            <a:endParaRPr/>
          </a:p>
        </p:txBody>
      </p:sp>
      <p:sp>
        <p:nvSpPr>
          <p:cNvPr id="288" name="Google Shape;288;p11"/>
          <p:cNvSpPr txBox="1"/>
          <p:nvPr>
            <p:ph idx="1" type="subTitle"/>
          </p:nvPr>
        </p:nvSpPr>
        <p:spPr>
          <a:xfrm>
            <a:off x="2421975" y="3511243"/>
            <a:ext cx="6172200" cy="22785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260"/>
              <a:buNone/>
            </a:pPr>
            <a:r>
              <a:rPr lang="fr-FR"/>
              <a:t>Logo : Noir et blanc</a:t>
            </a:r>
            <a:endParaRPr/>
          </a:p>
          <a:p>
            <a:pPr indent="0" lvl="0" marL="0" rtl="0" algn="l">
              <a:lnSpc>
                <a:spcPct val="100000"/>
              </a:lnSpc>
              <a:spcBef>
                <a:spcPts val="0"/>
              </a:spcBef>
              <a:spcAft>
                <a:spcPts val="0"/>
              </a:spcAft>
              <a:buSzPts val="1260"/>
              <a:buNone/>
            </a:pPr>
            <a:r>
              <a:rPr lang="fr-FR"/>
              <a:t>Couleurs : marron et beige </a:t>
            </a:r>
            <a:endParaRPr/>
          </a:p>
          <a:p>
            <a:pPr indent="0" lvl="0" marL="0" rtl="0" algn="l">
              <a:lnSpc>
                <a:spcPct val="100000"/>
              </a:lnSpc>
              <a:spcBef>
                <a:spcPts val="0"/>
              </a:spcBef>
              <a:spcAft>
                <a:spcPts val="0"/>
              </a:spcAft>
              <a:buSzPts val="1260"/>
              <a:buNone/>
            </a:pPr>
            <a:r>
              <a:rPr lang="fr-FR"/>
              <a:t>Taille de la police : 60, 18  </a:t>
            </a:r>
            <a:endParaRPr/>
          </a:p>
          <a:p>
            <a:pPr indent="0" lvl="0" marL="0" rtl="0" algn="l">
              <a:lnSpc>
                <a:spcPct val="100000"/>
              </a:lnSpc>
              <a:spcBef>
                <a:spcPts val="0"/>
              </a:spcBef>
              <a:spcAft>
                <a:spcPts val="0"/>
              </a:spcAft>
              <a:buSzPts val="1260"/>
              <a:buNone/>
            </a:pPr>
            <a:r>
              <a:rPr lang="fr-FR"/>
              <a:t>Illustration : internet</a:t>
            </a:r>
            <a:endParaRPr/>
          </a:p>
          <a:p>
            <a:pPr indent="0" lvl="0" marL="0" rtl="0" algn="l">
              <a:lnSpc>
                <a:spcPct val="100000"/>
              </a:lnSpc>
              <a:spcBef>
                <a:spcPts val="0"/>
              </a:spcBef>
              <a:spcAft>
                <a:spcPts val="0"/>
              </a:spcAft>
              <a:buSzPts val="1260"/>
              <a:buNone/>
            </a:pPr>
            <a:r>
              <a:rPr lang="fr-FR"/>
              <a:t>Typographie : Libération Serif</a:t>
            </a:r>
            <a:endParaRPr/>
          </a:p>
          <a:p>
            <a:pPr indent="0" lvl="0" marL="0" rtl="0" algn="l">
              <a:lnSpc>
                <a:spcPct val="100000"/>
              </a:lnSpc>
              <a:spcBef>
                <a:spcPts val="0"/>
              </a:spcBef>
              <a:spcAft>
                <a:spcPts val="0"/>
              </a:spcAft>
              <a:buSzPts val="1260"/>
              <a:buNone/>
            </a:pPr>
            <a:r>
              <a:t/>
            </a:r>
            <a:endParaRPr/>
          </a:p>
          <a:p>
            <a:pPr indent="0" lvl="0" marL="0" rtl="0" algn="l">
              <a:lnSpc>
                <a:spcPct val="100000"/>
              </a:lnSpc>
              <a:spcBef>
                <a:spcPts val="0"/>
              </a:spcBef>
              <a:spcAft>
                <a:spcPts val="0"/>
              </a:spcAft>
              <a:buSzPts val="1260"/>
              <a:buNone/>
            </a:pPr>
            <a:r>
              <a:t/>
            </a:r>
            <a:endParaRPr/>
          </a:p>
        </p:txBody>
      </p:sp>
      <p:sp>
        <p:nvSpPr>
          <p:cNvPr id="289" name="Google Shape;289;p11"/>
          <p:cNvSpPr txBox="1"/>
          <p:nvPr>
            <p:ph idx="11" type="ftr"/>
          </p:nvPr>
        </p:nvSpPr>
        <p:spPr>
          <a:xfrm>
            <a:off x="3851920" y="6237312"/>
            <a:ext cx="3637589" cy="38404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fr-FR"/>
              <a:t>PLANÈTE CANINE</a:t>
            </a:r>
            <a:endParaRPr/>
          </a:p>
        </p:txBody>
      </p:sp>
      <p:sp>
        <p:nvSpPr>
          <p:cNvPr id="290" name="Google Shape;290;p11"/>
          <p:cNvSpPr txBox="1"/>
          <p:nvPr>
            <p:ph idx="12" type="sldNum"/>
          </p:nvPr>
        </p:nvSpPr>
        <p:spPr>
          <a:xfrm>
            <a:off x="1325544" y="4928702"/>
            <a:ext cx="609600" cy="5175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fr-FR"/>
              <a:t>‹#›</a:t>
            </a:fld>
            <a:endParaRPr/>
          </a:p>
        </p:txBody>
      </p:sp>
      <p:cxnSp>
        <p:nvCxnSpPr>
          <p:cNvPr id="291" name="Google Shape;291;p11"/>
          <p:cNvCxnSpPr/>
          <p:nvPr/>
        </p:nvCxnSpPr>
        <p:spPr>
          <a:xfrm rot="10800000">
            <a:off x="2062675" y="1989250"/>
            <a:ext cx="1570500" cy="16125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3"/>
          <p:cNvSpPr txBox="1"/>
          <p:nvPr>
            <p:ph type="ctrTitle"/>
          </p:nvPr>
        </p:nvSpPr>
        <p:spPr>
          <a:xfrm>
            <a:off x="2411760" y="620688"/>
            <a:ext cx="6172200" cy="893396"/>
          </a:xfrm>
          <a:prstGeom prst="rect">
            <a:avLst/>
          </a:prstGeom>
          <a:noFill/>
          <a:ln cap="flat" cmpd="dbl" w="12700">
            <a:solidFill>
              <a:schemeClr val="accent1">
                <a:alpha val="0"/>
              </a:schemeClr>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6000"/>
              <a:buFont typeface="Twentieth Century"/>
              <a:buNone/>
            </a:pPr>
            <a:r>
              <a:rPr lang="fr-FR"/>
              <a:t>CONTACT</a:t>
            </a:r>
            <a:endParaRPr/>
          </a:p>
        </p:txBody>
      </p:sp>
      <p:sp>
        <p:nvSpPr>
          <p:cNvPr id="297" name="Google Shape;297;p13"/>
          <p:cNvSpPr txBox="1"/>
          <p:nvPr>
            <p:ph idx="1" type="subTitle"/>
          </p:nvPr>
        </p:nvSpPr>
        <p:spPr>
          <a:xfrm>
            <a:off x="2411760" y="3068960"/>
            <a:ext cx="6172200" cy="1800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260"/>
              <a:buNone/>
            </a:pPr>
            <a:r>
              <a:rPr lang="fr-FR"/>
              <a:t>Mails : </a:t>
            </a:r>
            <a:endParaRPr/>
          </a:p>
          <a:p>
            <a:pPr indent="0" lvl="0" marL="0" rtl="0" algn="l">
              <a:lnSpc>
                <a:spcPct val="100000"/>
              </a:lnSpc>
              <a:spcBef>
                <a:spcPts val="600"/>
              </a:spcBef>
              <a:spcAft>
                <a:spcPts val="0"/>
              </a:spcAft>
              <a:buSzPts val="1260"/>
              <a:buNone/>
            </a:pPr>
            <a:r>
              <a:rPr lang="fr-FR"/>
              <a:t>roman.puech.damboise@gmail.com</a:t>
            </a:r>
            <a:endParaRPr/>
          </a:p>
          <a:p>
            <a:pPr indent="0" lvl="0" marL="0" rtl="0" algn="l">
              <a:lnSpc>
                <a:spcPct val="100000"/>
              </a:lnSpc>
              <a:spcBef>
                <a:spcPts val="600"/>
              </a:spcBef>
              <a:spcAft>
                <a:spcPts val="0"/>
              </a:spcAft>
              <a:buSzPts val="1260"/>
              <a:buNone/>
            </a:pPr>
            <a:r>
              <a:rPr lang="fr-FR"/>
              <a:t>romain.loubet2406@gmail.com</a:t>
            </a:r>
            <a:endParaRPr/>
          </a:p>
          <a:p>
            <a:pPr indent="0" lvl="0" marL="0" rtl="0" algn="l">
              <a:lnSpc>
                <a:spcPct val="100000"/>
              </a:lnSpc>
              <a:spcBef>
                <a:spcPts val="600"/>
              </a:spcBef>
              <a:spcAft>
                <a:spcPts val="0"/>
              </a:spcAft>
              <a:buSzPts val="1260"/>
              <a:buNone/>
            </a:pPr>
            <a:r>
              <a:rPr lang="fr-FR"/>
              <a:t>sanchezjulie0608@gmail.com</a:t>
            </a:r>
            <a:endParaRPr/>
          </a:p>
          <a:p>
            <a:pPr indent="0" lvl="0" marL="0" rtl="0" algn="l">
              <a:lnSpc>
                <a:spcPct val="100000"/>
              </a:lnSpc>
              <a:spcBef>
                <a:spcPts val="600"/>
              </a:spcBef>
              <a:spcAft>
                <a:spcPts val="0"/>
              </a:spcAft>
              <a:buSzPts val="1260"/>
              <a:buNone/>
            </a:pPr>
            <a:r>
              <a:rPr lang="fr-FR"/>
              <a:t>hanane03ouadah@gmail.com</a:t>
            </a:r>
            <a:endParaRPr/>
          </a:p>
        </p:txBody>
      </p:sp>
      <p:sp>
        <p:nvSpPr>
          <p:cNvPr id="298" name="Google Shape;298;p13"/>
          <p:cNvSpPr txBox="1"/>
          <p:nvPr>
            <p:ph idx="11" type="ftr"/>
          </p:nvPr>
        </p:nvSpPr>
        <p:spPr>
          <a:xfrm>
            <a:off x="3851920" y="6237312"/>
            <a:ext cx="3637589" cy="38404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fr-FR"/>
              <a:t>PLANÈTE CANINE</a:t>
            </a:r>
            <a:endParaRPr/>
          </a:p>
        </p:txBody>
      </p:sp>
      <p:sp>
        <p:nvSpPr>
          <p:cNvPr id="299" name="Google Shape;299;p13"/>
          <p:cNvSpPr txBox="1"/>
          <p:nvPr>
            <p:ph idx="12" type="sldNum"/>
          </p:nvPr>
        </p:nvSpPr>
        <p:spPr>
          <a:xfrm>
            <a:off x="1325544" y="4928702"/>
            <a:ext cx="609600" cy="5175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2"/>
          <p:cNvSpPr txBox="1"/>
          <p:nvPr>
            <p:ph type="ctrTitle"/>
          </p:nvPr>
        </p:nvSpPr>
        <p:spPr>
          <a:xfrm>
            <a:off x="1763688" y="1052736"/>
            <a:ext cx="7128792" cy="893396"/>
          </a:xfrm>
          <a:prstGeom prst="rect">
            <a:avLst/>
          </a:prstGeom>
          <a:noFill/>
          <a:ln cap="flat" cmpd="dbl" w="12700">
            <a:solidFill>
              <a:schemeClr val="accent1">
                <a:alpha val="0"/>
              </a:schemeClr>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6000"/>
              <a:buFont typeface="Twentieth Century"/>
              <a:buNone/>
            </a:pPr>
            <a:r>
              <a:rPr lang="fr-FR"/>
              <a:t>LA FOIRE AUX QUESTIONS</a:t>
            </a:r>
            <a:endParaRPr/>
          </a:p>
        </p:txBody>
      </p:sp>
      <p:sp>
        <p:nvSpPr>
          <p:cNvPr id="305" name="Google Shape;305;p12"/>
          <p:cNvSpPr txBox="1"/>
          <p:nvPr>
            <p:ph idx="1" type="subTitle"/>
          </p:nvPr>
        </p:nvSpPr>
        <p:spPr>
          <a:xfrm>
            <a:off x="2411760" y="3068960"/>
            <a:ext cx="6172200" cy="3096344"/>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SzPts val="980"/>
              <a:buNone/>
            </a:pPr>
            <a:r>
              <a:rPr lang="fr-FR" sz="1400">
                <a:solidFill>
                  <a:srgbClr val="292400"/>
                </a:solidFill>
              </a:rPr>
              <a:t>Pendant combien de temps puis-je conserver mes aliments canins ? </a:t>
            </a:r>
            <a:endParaRPr>
              <a:solidFill>
                <a:srgbClr val="292400"/>
              </a:solidFill>
            </a:endParaRPr>
          </a:p>
          <a:p>
            <a:pPr indent="-62230" lvl="0" marL="0" rtl="0" algn="l">
              <a:lnSpc>
                <a:spcPct val="100000"/>
              </a:lnSpc>
              <a:spcBef>
                <a:spcPts val="600"/>
              </a:spcBef>
              <a:spcAft>
                <a:spcPts val="0"/>
              </a:spcAft>
              <a:buSzPts val="980"/>
              <a:buFont typeface="Twentieth Century"/>
              <a:buChar char="-"/>
            </a:pPr>
            <a:r>
              <a:rPr lang="fr-FR" sz="1400"/>
              <a:t>il doit être stocké dans un endroit frais et sec à l’abri de la lumière, afin de limiter les risques d’oxydation. Il est préférable d’utiliser le produit dans le mois qui suit l’ouverture du sac mais il se conservera bien pendant quelques mois, à la condition de respecter les conseils d’utilisation précédents.</a:t>
            </a:r>
            <a:endParaRPr/>
          </a:p>
          <a:p>
            <a:pPr indent="0" lvl="0" marL="0" rtl="0" algn="l">
              <a:lnSpc>
                <a:spcPct val="100000"/>
              </a:lnSpc>
              <a:spcBef>
                <a:spcPts val="600"/>
              </a:spcBef>
              <a:spcAft>
                <a:spcPts val="0"/>
              </a:spcAft>
              <a:buSzPts val="980"/>
              <a:buFont typeface="Twentieth Century"/>
              <a:buNone/>
            </a:pPr>
            <a:r>
              <a:t/>
            </a:r>
            <a:endParaRPr sz="1400"/>
          </a:p>
          <a:p>
            <a:pPr indent="-62230" lvl="0" marL="0" rtl="0" algn="l">
              <a:lnSpc>
                <a:spcPct val="100000"/>
              </a:lnSpc>
              <a:spcBef>
                <a:spcPts val="600"/>
              </a:spcBef>
              <a:spcAft>
                <a:spcPts val="0"/>
              </a:spcAft>
              <a:buSzPts val="980"/>
              <a:buFont typeface="Twentieth Century"/>
              <a:buChar char="-"/>
            </a:pPr>
            <a:r>
              <a:rPr lang="fr-FR" sz="1400">
                <a:solidFill>
                  <a:srgbClr val="292400"/>
                </a:solidFill>
              </a:rPr>
              <a:t>Mon animal est en surpoids que faire ?</a:t>
            </a:r>
            <a:endParaRPr>
              <a:solidFill>
                <a:srgbClr val="292400"/>
              </a:solidFill>
            </a:endParaRPr>
          </a:p>
          <a:p>
            <a:pPr indent="-62230" lvl="0" marL="0" rtl="0" algn="l">
              <a:lnSpc>
                <a:spcPct val="100000"/>
              </a:lnSpc>
              <a:spcBef>
                <a:spcPts val="600"/>
              </a:spcBef>
              <a:spcAft>
                <a:spcPts val="0"/>
              </a:spcAft>
              <a:buSzPts val="980"/>
              <a:buFont typeface="Twentieth Century"/>
              <a:buChar char="-"/>
            </a:pPr>
            <a:r>
              <a:rPr lang="fr-FR" sz="1400"/>
              <a:t>Selon sa taille, son âge, son mode de vie et sa race, chaque chat et chaque chien a des besoins nutritionnels uniques. Si votre animal vous parait en surpoids ou si vous observez des signes visibles de problèmes de santé, consultez votre vétérinaire qui vous recommandera un régime approprié.</a:t>
            </a:r>
            <a:endParaRPr/>
          </a:p>
          <a:p>
            <a:pPr indent="0" lvl="0" marL="0" rtl="0" algn="l">
              <a:lnSpc>
                <a:spcPct val="100000"/>
              </a:lnSpc>
              <a:spcBef>
                <a:spcPts val="600"/>
              </a:spcBef>
              <a:spcAft>
                <a:spcPts val="0"/>
              </a:spcAft>
              <a:buSzPts val="980"/>
              <a:buFont typeface="Twentieth Century"/>
              <a:buNone/>
            </a:pPr>
            <a:r>
              <a:t/>
            </a:r>
            <a:endParaRPr sz="1400"/>
          </a:p>
        </p:txBody>
      </p:sp>
      <p:sp>
        <p:nvSpPr>
          <p:cNvPr id="306" name="Google Shape;306;p12"/>
          <p:cNvSpPr txBox="1"/>
          <p:nvPr>
            <p:ph idx="11" type="ftr"/>
          </p:nvPr>
        </p:nvSpPr>
        <p:spPr>
          <a:xfrm>
            <a:off x="3851920" y="6237312"/>
            <a:ext cx="3637589" cy="38404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fr-FR"/>
              <a:t>PLANÈTE CANINE</a:t>
            </a:r>
            <a:endParaRPr/>
          </a:p>
        </p:txBody>
      </p:sp>
      <p:sp>
        <p:nvSpPr>
          <p:cNvPr id="307" name="Google Shape;307;p12"/>
          <p:cNvSpPr txBox="1"/>
          <p:nvPr>
            <p:ph idx="12" type="sldNum"/>
          </p:nvPr>
        </p:nvSpPr>
        <p:spPr>
          <a:xfrm>
            <a:off x="1325544" y="4928702"/>
            <a:ext cx="609600" cy="5175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4"/>
          <p:cNvSpPr txBox="1"/>
          <p:nvPr>
            <p:ph type="ctrTitle"/>
          </p:nvPr>
        </p:nvSpPr>
        <p:spPr>
          <a:xfrm>
            <a:off x="1835696" y="2852936"/>
            <a:ext cx="6172200" cy="893396"/>
          </a:xfrm>
          <a:prstGeom prst="rect">
            <a:avLst/>
          </a:prstGeom>
          <a:noFill/>
          <a:ln cap="flat" cmpd="dbl" w="12700">
            <a:solidFill>
              <a:schemeClr val="accent1">
                <a:alpha val="0"/>
              </a:schemeClr>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6000"/>
              <a:buFont typeface="Twentieth Century"/>
              <a:buNone/>
            </a:pPr>
            <a:r>
              <a:rPr lang="fr-FR"/>
              <a:t>AVEZ-VOUS DES QUESTIONS ?</a:t>
            </a:r>
            <a:endParaRPr/>
          </a:p>
        </p:txBody>
      </p:sp>
      <p:sp>
        <p:nvSpPr>
          <p:cNvPr id="313" name="Google Shape;313;p14"/>
          <p:cNvSpPr txBox="1"/>
          <p:nvPr>
            <p:ph idx="11" type="ftr"/>
          </p:nvPr>
        </p:nvSpPr>
        <p:spPr>
          <a:xfrm>
            <a:off x="3851920" y="6237312"/>
            <a:ext cx="3637589" cy="38404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fr-FR"/>
              <a:t>PLANÈTE CANINE</a:t>
            </a:r>
            <a:endParaRPr/>
          </a:p>
        </p:txBody>
      </p:sp>
      <p:sp>
        <p:nvSpPr>
          <p:cNvPr id="314" name="Google Shape;314;p14"/>
          <p:cNvSpPr txBox="1"/>
          <p:nvPr>
            <p:ph idx="12" type="sldNum"/>
          </p:nvPr>
        </p:nvSpPr>
        <p:spPr>
          <a:xfrm>
            <a:off x="1325544" y="4928702"/>
            <a:ext cx="609600" cy="5175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
          <p:cNvSpPr txBox="1"/>
          <p:nvPr>
            <p:ph type="ctrTitle"/>
          </p:nvPr>
        </p:nvSpPr>
        <p:spPr>
          <a:xfrm>
            <a:off x="2339752" y="332656"/>
            <a:ext cx="6172200" cy="893396"/>
          </a:xfrm>
          <a:prstGeom prst="rect">
            <a:avLst/>
          </a:prstGeom>
          <a:noFill/>
          <a:ln cap="flat" cmpd="dbl" w="12700">
            <a:solidFill>
              <a:schemeClr val="accent1">
                <a:alpha val="0"/>
              </a:schemeClr>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6000"/>
              <a:buFont typeface="Twentieth Century"/>
              <a:buNone/>
            </a:pPr>
            <a:r>
              <a:rPr lang="fr-FR"/>
              <a:t>SOMMAIRE</a:t>
            </a:r>
            <a:endParaRPr/>
          </a:p>
        </p:txBody>
      </p:sp>
      <p:sp>
        <p:nvSpPr>
          <p:cNvPr id="153" name="Google Shape;153;p2"/>
          <p:cNvSpPr txBox="1"/>
          <p:nvPr>
            <p:ph idx="1" type="subTitle"/>
          </p:nvPr>
        </p:nvSpPr>
        <p:spPr>
          <a:xfrm>
            <a:off x="1475656" y="1412776"/>
            <a:ext cx="6892280" cy="4824536"/>
          </a:xfrm>
          <a:prstGeom prst="rect">
            <a:avLst/>
          </a:prstGeom>
          <a:noFill/>
          <a:ln cap="flat" cmpd="sng" w="9525">
            <a:solidFill>
              <a:schemeClr val="accent6"/>
            </a:solidFill>
            <a:prstDash val="solid"/>
            <a:round/>
            <a:headEnd len="sm" w="sm" type="none"/>
            <a:tailEnd len="sm" w="sm" type="none"/>
          </a:ln>
        </p:spPr>
        <p:txBody>
          <a:bodyPr anchorCtr="0" anchor="t" bIns="45700" lIns="91425" spcFirstLastPara="1" rIns="91425" wrap="square" tIns="45700">
            <a:normAutofit fontScale="92500" lnSpcReduction="20000"/>
          </a:bodyPr>
          <a:lstStyle/>
          <a:p>
            <a:pPr indent="0" lvl="0" marL="0" rtl="0" algn="l">
              <a:lnSpc>
                <a:spcPct val="115000"/>
              </a:lnSpc>
              <a:spcBef>
                <a:spcPts val="600"/>
              </a:spcBef>
              <a:spcAft>
                <a:spcPts val="0"/>
              </a:spcAft>
              <a:buSzPct val="52389"/>
              <a:buNone/>
            </a:pPr>
            <a:r>
              <a:rPr b="0" lang="fr-FR" sz="2600"/>
              <a:t>Notre équipe</a:t>
            </a:r>
            <a:endParaRPr b="0" sz="2600"/>
          </a:p>
          <a:p>
            <a:pPr indent="-106902" lvl="0" marL="0" rtl="0" algn="l">
              <a:lnSpc>
                <a:spcPct val="115000"/>
              </a:lnSpc>
              <a:spcBef>
                <a:spcPts val="0"/>
              </a:spcBef>
              <a:spcAft>
                <a:spcPts val="0"/>
              </a:spcAft>
              <a:buSzPct val="70000"/>
              <a:buChar char="▪"/>
            </a:pPr>
            <a:r>
              <a:rPr b="0" lang="fr-FR" sz="2600"/>
              <a:t>Fiche d’identité</a:t>
            </a:r>
            <a:endParaRPr b="0" sz="2600"/>
          </a:p>
          <a:p>
            <a:pPr indent="-106902" lvl="0" marL="0" rtl="0" algn="l">
              <a:lnSpc>
                <a:spcPct val="115000"/>
              </a:lnSpc>
              <a:spcBef>
                <a:spcPts val="600"/>
              </a:spcBef>
              <a:spcAft>
                <a:spcPts val="0"/>
              </a:spcAft>
              <a:buSzPct val="70000"/>
              <a:buFont typeface="Noto Sans Symbols"/>
              <a:buChar char="▪"/>
            </a:pPr>
            <a:r>
              <a:rPr b="0" lang="fr-FR" sz="2600"/>
              <a:t>Nos produits alimentaires</a:t>
            </a:r>
            <a:endParaRPr/>
          </a:p>
          <a:p>
            <a:pPr indent="-106902" lvl="0" marL="0" rtl="0" algn="l">
              <a:lnSpc>
                <a:spcPct val="115000"/>
              </a:lnSpc>
              <a:spcBef>
                <a:spcPts val="600"/>
              </a:spcBef>
              <a:spcAft>
                <a:spcPts val="0"/>
              </a:spcAft>
              <a:buSzPct val="70000"/>
              <a:buFont typeface="Noto Sans Symbols"/>
              <a:buChar char="▪"/>
            </a:pPr>
            <a:r>
              <a:rPr b="0" lang="fr-FR" sz="2600"/>
              <a:t>Nos accessoires</a:t>
            </a:r>
            <a:endParaRPr/>
          </a:p>
          <a:p>
            <a:pPr indent="-106902" lvl="0" marL="0" rtl="0" algn="l">
              <a:lnSpc>
                <a:spcPct val="115000"/>
              </a:lnSpc>
              <a:spcBef>
                <a:spcPts val="600"/>
              </a:spcBef>
              <a:spcAft>
                <a:spcPts val="0"/>
              </a:spcAft>
              <a:buSzPct val="70000"/>
              <a:buFont typeface="Noto Sans Symbols"/>
              <a:buChar char="▪"/>
            </a:pPr>
            <a:r>
              <a:rPr b="0" lang="fr-FR" sz="2600"/>
              <a:t>Nos clients</a:t>
            </a:r>
            <a:endParaRPr/>
          </a:p>
          <a:p>
            <a:pPr indent="-106902" lvl="0" marL="0" rtl="0" algn="l">
              <a:lnSpc>
                <a:spcPct val="115000"/>
              </a:lnSpc>
              <a:spcBef>
                <a:spcPts val="600"/>
              </a:spcBef>
              <a:spcAft>
                <a:spcPts val="0"/>
              </a:spcAft>
              <a:buSzPct val="70000"/>
              <a:buFont typeface="Noto Sans Symbols"/>
              <a:buChar char="▪"/>
            </a:pPr>
            <a:r>
              <a:rPr b="0" lang="fr-FR" sz="2600"/>
              <a:t>Nos fournisseurs</a:t>
            </a:r>
            <a:endParaRPr/>
          </a:p>
          <a:p>
            <a:pPr indent="-106902" lvl="0" marL="0" rtl="0" algn="l">
              <a:lnSpc>
                <a:spcPct val="115000"/>
              </a:lnSpc>
              <a:spcBef>
                <a:spcPts val="600"/>
              </a:spcBef>
              <a:spcAft>
                <a:spcPts val="0"/>
              </a:spcAft>
              <a:buSzPct val="70000"/>
              <a:buFont typeface="Noto Sans Symbols"/>
              <a:buChar char="▪"/>
            </a:pPr>
            <a:r>
              <a:rPr b="0" lang="fr-FR" sz="2600"/>
              <a:t>Où nous trouver </a:t>
            </a:r>
            <a:endParaRPr/>
          </a:p>
          <a:p>
            <a:pPr indent="-106902" lvl="0" marL="0" rtl="0" algn="l">
              <a:lnSpc>
                <a:spcPct val="115000"/>
              </a:lnSpc>
              <a:spcBef>
                <a:spcPts val="600"/>
              </a:spcBef>
              <a:spcAft>
                <a:spcPts val="0"/>
              </a:spcAft>
              <a:buSzPct val="70000"/>
              <a:buFont typeface="Noto Sans Symbols"/>
              <a:buChar char="▪"/>
            </a:pPr>
            <a:r>
              <a:rPr b="0" lang="fr-FR" sz="2600"/>
              <a:t>Charte graphique</a:t>
            </a:r>
            <a:endParaRPr/>
          </a:p>
          <a:p>
            <a:pPr indent="-106902" lvl="0" marL="0" rtl="0" algn="l">
              <a:lnSpc>
                <a:spcPct val="115000"/>
              </a:lnSpc>
              <a:spcBef>
                <a:spcPts val="600"/>
              </a:spcBef>
              <a:spcAft>
                <a:spcPts val="0"/>
              </a:spcAft>
              <a:buSzPct val="70000"/>
              <a:buFont typeface="Noto Sans Symbols"/>
              <a:buChar char="▪"/>
            </a:pPr>
            <a:r>
              <a:rPr b="0" lang="fr-FR" sz="2600"/>
              <a:t>Foire aux questions</a:t>
            </a:r>
            <a:endParaRPr/>
          </a:p>
          <a:p>
            <a:pPr indent="-106902" lvl="0" marL="0" rtl="0" algn="l">
              <a:lnSpc>
                <a:spcPct val="115000"/>
              </a:lnSpc>
              <a:spcBef>
                <a:spcPts val="600"/>
              </a:spcBef>
              <a:spcAft>
                <a:spcPts val="0"/>
              </a:spcAft>
              <a:buSzPct val="70000"/>
              <a:buFont typeface="Noto Sans Symbols"/>
              <a:buChar char="▪"/>
            </a:pPr>
            <a:r>
              <a:rPr b="0" lang="fr-FR" sz="2600"/>
              <a:t>Contact</a:t>
            </a:r>
            <a:endParaRPr/>
          </a:p>
          <a:p>
            <a:pPr indent="-106902" lvl="0" marL="0" rtl="0" algn="l">
              <a:lnSpc>
                <a:spcPct val="115000"/>
              </a:lnSpc>
              <a:spcBef>
                <a:spcPts val="600"/>
              </a:spcBef>
              <a:spcAft>
                <a:spcPts val="0"/>
              </a:spcAft>
              <a:buSzPct val="70000"/>
              <a:buFont typeface="Noto Sans Symbols"/>
              <a:buChar char="▪"/>
            </a:pPr>
            <a:r>
              <a:rPr b="0" lang="fr-FR" sz="2600"/>
              <a:t>Vos questions</a:t>
            </a:r>
            <a:endParaRPr/>
          </a:p>
          <a:p>
            <a:pPr indent="0" lvl="0" marL="0" rtl="0" algn="l">
              <a:lnSpc>
                <a:spcPct val="100000"/>
              </a:lnSpc>
              <a:spcBef>
                <a:spcPts val="600"/>
              </a:spcBef>
              <a:spcAft>
                <a:spcPts val="0"/>
              </a:spcAft>
              <a:buSzPct val="70000"/>
              <a:buFont typeface="Arial"/>
              <a:buNone/>
            </a:pPr>
            <a:r>
              <a:t/>
            </a:r>
            <a:endParaRPr b="0"/>
          </a:p>
          <a:p>
            <a:pPr indent="0" lvl="0" marL="0" rtl="0" algn="l">
              <a:lnSpc>
                <a:spcPct val="100000"/>
              </a:lnSpc>
              <a:spcBef>
                <a:spcPts val="600"/>
              </a:spcBef>
              <a:spcAft>
                <a:spcPts val="0"/>
              </a:spcAft>
              <a:buSzPct val="70000"/>
              <a:buNone/>
            </a:pPr>
            <a:r>
              <a:t/>
            </a:r>
            <a:endParaRPr/>
          </a:p>
          <a:p>
            <a:pPr indent="0" lvl="0" marL="0" rtl="0" algn="l">
              <a:lnSpc>
                <a:spcPct val="100000"/>
              </a:lnSpc>
              <a:spcBef>
                <a:spcPts val="600"/>
              </a:spcBef>
              <a:spcAft>
                <a:spcPts val="0"/>
              </a:spcAft>
              <a:buSzPct val="70000"/>
              <a:buNone/>
            </a:pPr>
            <a:r>
              <a:t/>
            </a:r>
            <a:endParaRPr/>
          </a:p>
        </p:txBody>
      </p:sp>
      <p:sp>
        <p:nvSpPr>
          <p:cNvPr id="154" name="Google Shape;154;p2"/>
          <p:cNvSpPr txBox="1"/>
          <p:nvPr>
            <p:ph idx="11" type="ftr"/>
          </p:nvPr>
        </p:nvSpPr>
        <p:spPr>
          <a:xfrm>
            <a:off x="3851920" y="6237312"/>
            <a:ext cx="3637589" cy="38404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fr-FR"/>
              <a:t>PLANÈTE CANINE</a:t>
            </a:r>
            <a:endParaRPr/>
          </a:p>
        </p:txBody>
      </p:sp>
      <p:sp>
        <p:nvSpPr>
          <p:cNvPr id="155" name="Google Shape;155;p2"/>
          <p:cNvSpPr txBox="1"/>
          <p:nvPr/>
        </p:nvSpPr>
        <p:spPr>
          <a:xfrm>
            <a:off x="539552" y="6381328"/>
            <a:ext cx="417646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4"/>
          <p:cNvSpPr txBox="1"/>
          <p:nvPr>
            <p:ph type="ctrTitle"/>
          </p:nvPr>
        </p:nvSpPr>
        <p:spPr>
          <a:xfrm>
            <a:off x="2411760" y="620688"/>
            <a:ext cx="6172200" cy="893396"/>
          </a:xfrm>
          <a:prstGeom prst="rect">
            <a:avLst/>
          </a:prstGeom>
          <a:noFill/>
          <a:ln cap="flat" cmpd="dbl" w="12700">
            <a:solidFill>
              <a:schemeClr val="accent1">
                <a:alpha val="0"/>
              </a:schemeClr>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6000"/>
              <a:buFont typeface="Twentieth Century"/>
              <a:buNone/>
            </a:pPr>
            <a:r>
              <a:rPr lang="fr-FR"/>
              <a:t>NOTRE ÉQUIPE</a:t>
            </a:r>
            <a:endParaRPr/>
          </a:p>
        </p:txBody>
      </p:sp>
      <p:sp>
        <p:nvSpPr>
          <p:cNvPr id="161" name="Google Shape;161;p4"/>
          <p:cNvSpPr txBox="1"/>
          <p:nvPr>
            <p:ph idx="11" type="ftr"/>
          </p:nvPr>
        </p:nvSpPr>
        <p:spPr>
          <a:xfrm>
            <a:off x="3851920" y="6237312"/>
            <a:ext cx="3637589" cy="38404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fr-FR"/>
              <a:t>PLANÈTE CANINE</a:t>
            </a:r>
            <a:endParaRPr/>
          </a:p>
        </p:txBody>
      </p:sp>
      <p:sp>
        <p:nvSpPr>
          <p:cNvPr id="162" name="Google Shape;162;p4"/>
          <p:cNvSpPr txBox="1"/>
          <p:nvPr/>
        </p:nvSpPr>
        <p:spPr>
          <a:xfrm>
            <a:off x="4277400" y="2804475"/>
            <a:ext cx="678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wentieth Century"/>
              <a:ea typeface="Twentieth Century"/>
              <a:cs typeface="Twentieth Century"/>
              <a:sym typeface="Twentieth Century"/>
            </a:endParaRPr>
          </a:p>
        </p:txBody>
      </p:sp>
      <p:pic>
        <p:nvPicPr>
          <p:cNvPr id="163" name="Google Shape;163;p4"/>
          <p:cNvPicPr preferRelativeResize="0"/>
          <p:nvPr/>
        </p:nvPicPr>
        <p:blipFill rotWithShape="1">
          <a:blip r:embed="rId3">
            <a:alphaModFix/>
          </a:blip>
          <a:srcRect b="0" l="0" r="0" t="0"/>
          <a:stretch/>
        </p:blipFill>
        <p:spPr>
          <a:xfrm>
            <a:off x="2479950" y="2091150"/>
            <a:ext cx="2028825" cy="2675725"/>
          </a:xfrm>
          <a:prstGeom prst="rect">
            <a:avLst/>
          </a:prstGeom>
          <a:noFill/>
          <a:ln>
            <a:noFill/>
          </a:ln>
        </p:spPr>
      </p:pic>
      <p:pic>
        <p:nvPicPr>
          <p:cNvPr id="164" name="Google Shape;164;p4"/>
          <p:cNvPicPr preferRelativeResize="0"/>
          <p:nvPr/>
        </p:nvPicPr>
        <p:blipFill rotWithShape="1">
          <a:blip r:embed="rId4">
            <a:alphaModFix/>
          </a:blip>
          <a:srcRect b="0" l="0" r="0" t="0"/>
          <a:stretch/>
        </p:blipFill>
        <p:spPr>
          <a:xfrm>
            <a:off x="4761438" y="2091125"/>
            <a:ext cx="1818550" cy="2675725"/>
          </a:xfrm>
          <a:prstGeom prst="rect">
            <a:avLst/>
          </a:prstGeom>
          <a:noFill/>
          <a:ln>
            <a:noFill/>
          </a:ln>
        </p:spPr>
      </p:pic>
      <p:pic>
        <p:nvPicPr>
          <p:cNvPr id="165" name="Google Shape;165;p4"/>
          <p:cNvPicPr preferRelativeResize="0"/>
          <p:nvPr/>
        </p:nvPicPr>
        <p:blipFill rotWithShape="1">
          <a:blip r:embed="rId5">
            <a:alphaModFix/>
          </a:blip>
          <a:srcRect b="0" l="0" r="0" t="0"/>
          <a:stretch/>
        </p:blipFill>
        <p:spPr>
          <a:xfrm>
            <a:off x="527325" y="2091138"/>
            <a:ext cx="1783817" cy="2675725"/>
          </a:xfrm>
          <a:prstGeom prst="rect">
            <a:avLst/>
          </a:prstGeom>
          <a:noFill/>
          <a:ln>
            <a:noFill/>
          </a:ln>
        </p:spPr>
      </p:pic>
      <p:pic>
        <p:nvPicPr>
          <p:cNvPr id="166" name="Google Shape;166;p4"/>
          <p:cNvPicPr preferRelativeResize="0"/>
          <p:nvPr/>
        </p:nvPicPr>
        <p:blipFill rotWithShape="1">
          <a:blip r:embed="rId6">
            <a:alphaModFix/>
          </a:blip>
          <a:srcRect b="0" l="0" r="0" t="0"/>
          <a:stretch/>
        </p:blipFill>
        <p:spPr>
          <a:xfrm>
            <a:off x="6832675" y="2137938"/>
            <a:ext cx="1729849" cy="2635290"/>
          </a:xfrm>
          <a:prstGeom prst="rect">
            <a:avLst/>
          </a:prstGeom>
          <a:noFill/>
          <a:ln>
            <a:noFill/>
          </a:ln>
        </p:spPr>
      </p:pic>
      <p:sp>
        <p:nvSpPr>
          <p:cNvPr id="167" name="Google Shape;167;p4"/>
          <p:cNvSpPr txBox="1"/>
          <p:nvPr/>
        </p:nvSpPr>
        <p:spPr>
          <a:xfrm>
            <a:off x="6909100" y="4997850"/>
            <a:ext cx="1653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Twentieth Century"/>
                <a:ea typeface="Twentieth Century"/>
                <a:cs typeface="Twentieth Century"/>
                <a:sym typeface="Twentieth Century"/>
              </a:rPr>
              <a:t>Hanane Ouadah </a:t>
            </a:r>
            <a:endParaRPr b="0" i="0" sz="1400" u="none" cap="none" strike="noStrike">
              <a:solidFill>
                <a:srgbClr val="000000"/>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Twentieth Century"/>
                <a:ea typeface="Twentieth Century"/>
                <a:cs typeface="Twentieth Century"/>
                <a:sym typeface="Twentieth Century"/>
              </a:rPr>
              <a:t>Comptable </a:t>
            </a:r>
            <a:endParaRPr b="0" i="0" sz="1400" u="none" cap="none" strike="noStrike">
              <a:solidFill>
                <a:srgbClr val="000000"/>
              </a:solidFill>
              <a:latin typeface="Twentieth Century"/>
              <a:ea typeface="Twentieth Century"/>
              <a:cs typeface="Twentieth Century"/>
              <a:sym typeface="Twentieth Century"/>
            </a:endParaRPr>
          </a:p>
        </p:txBody>
      </p:sp>
      <p:sp>
        <p:nvSpPr>
          <p:cNvPr id="168" name="Google Shape;168;p4"/>
          <p:cNvSpPr txBox="1"/>
          <p:nvPr/>
        </p:nvSpPr>
        <p:spPr>
          <a:xfrm>
            <a:off x="4761425" y="4997850"/>
            <a:ext cx="1818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Twentieth Century"/>
                <a:ea typeface="Twentieth Century"/>
                <a:cs typeface="Twentieth Century"/>
                <a:sym typeface="Twentieth Century"/>
              </a:rPr>
              <a:t>Julie Sanchez </a:t>
            </a:r>
            <a:endParaRPr b="0" i="0" sz="1400" u="none" cap="none" strike="noStrike">
              <a:solidFill>
                <a:srgbClr val="000000"/>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Twentieth Century"/>
                <a:ea typeface="Twentieth Century"/>
                <a:cs typeface="Twentieth Century"/>
                <a:sym typeface="Twentieth Century"/>
              </a:rPr>
              <a:t>Secrétaire </a:t>
            </a:r>
            <a:endParaRPr b="0" i="0" sz="1400" u="none" cap="none" strike="noStrike">
              <a:solidFill>
                <a:srgbClr val="000000"/>
              </a:solidFill>
              <a:latin typeface="Twentieth Century"/>
              <a:ea typeface="Twentieth Century"/>
              <a:cs typeface="Twentieth Century"/>
              <a:sym typeface="Twentieth Century"/>
            </a:endParaRPr>
          </a:p>
        </p:txBody>
      </p:sp>
      <p:sp>
        <p:nvSpPr>
          <p:cNvPr id="169" name="Google Shape;169;p4"/>
          <p:cNvSpPr txBox="1"/>
          <p:nvPr/>
        </p:nvSpPr>
        <p:spPr>
          <a:xfrm>
            <a:off x="2543088" y="4997850"/>
            <a:ext cx="2028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Twentieth Century"/>
                <a:ea typeface="Twentieth Century"/>
                <a:cs typeface="Twentieth Century"/>
                <a:sym typeface="Twentieth Century"/>
              </a:rPr>
              <a:t>Romain Loubet </a:t>
            </a:r>
            <a:endParaRPr b="0" i="0" sz="1400" u="none" cap="none" strike="noStrike">
              <a:solidFill>
                <a:srgbClr val="000000"/>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Twentieth Century"/>
                <a:ea typeface="Twentieth Century"/>
                <a:cs typeface="Twentieth Century"/>
                <a:sym typeface="Twentieth Century"/>
              </a:rPr>
              <a:t>Ressources  humaines </a:t>
            </a:r>
            <a:endParaRPr b="0" i="0" sz="1400" u="none" cap="none" strike="noStrike">
              <a:solidFill>
                <a:srgbClr val="000000"/>
              </a:solidFill>
              <a:latin typeface="Twentieth Century"/>
              <a:ea typeface="Twentieth Century"/>
              <a:cs typeface="Twentieth Century"/>
              <a:sym typeface="Twentieth Century"/>
            </a:endParaRPr>
          </a:p>
        </p:txBody>
      </p:sp>
      <p:sp>
        <p:nvSpPr>
          <p:cNvPr id="170" name="Google Shape;170;p4"/>
          <p:cNvSpPr txBox="1"/>
          <p:nvPr/>
        </p:nvSpPr>
        <p:spPr>
          <a:xfrm>
            <a:off x="643900" y="5018300"/>
            <a:ext cx="1729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Twentieth Century"/>
                <a:ea typeface="Twentieth Century"/>
                <a:cs typeface="Twentieth Century"/>
                <a:sym typeface="Twentieth Century"/>
              </a:rPr>
              <a:t>Roman Puech </a:t>
            </a:r>
            <a:endParaRPr b="0" i="0" sz="1400" u="none" cap="none" strike="noStrike">
              <a:solidFill>
                <a:srgbClr val="000000"/>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Twentieth Century"/>
                <a:ea typeface="Twentieth Century"/>
                <a:cs typeface="Twentieth Century"/>
                <a:sym typeface="Twentieth Century"/>
              </a:rPr>
              <a:t>Directeur </a:t>
            </a:r>
            <a:endParaRPr b="0" i="0" sz="1400" u="none" cap="none" strike="noStrike">
              <a:solidFill>
                <a:srgbClr val="000000"/>
              </a:solidFill>
              <a:latin typeface="Twentieth Century"/>
              <a:ea typeface="Twentieth Century"/>
              <a:cs typeface="Twentieth Century"/>
              <a:sym typeface="Twentieth Centur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
          <p:cNvSpPr txBox="1"/>
          <p:nvPr>
            <p:ph type="ctrTitle"/>
          </p:nvPr>
        </p:nvSpPr>
        <p:spPr>
          <a:xfrm>
            <a:off x="1874982" y="1027088"/>
            <a:ext cx="6745924" cy="810948"/>
          </a:xfrm>
          <a:prstGeom prst="rect">
            <a:avLst/>
          </a:prstGeom>
          <a:noFill/>
          <a:ln cap="flat" cmpd="dbl" w="12700">
            <a:solidFill>
              <a:schemeClr val="accent1">
                <a:alpha val="0"/>
              </a:schemeClr>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6000"/>
              <a:buFont typeface="Twentieth Century"/>
              <a:buNone/>
            </a:pPr>
            <a:r>
              <a:rPr lang="fr-FR"/>
              <a:t>FICHE D’IDENTITÉ</a:t>
            </a:r>
            <a:endParaRPr/>
          </a:p>
        </p:txBody>
      </p:sp>
      <p:sp>
        <p:nvSpPr>
          <p:cNvPr id="176" name="Google Shape;176;p3"/>
          <p:cNvSpPr txBox="1"/>
          <p:nvPr>
            <p:ph idx="1" type="subTitle"/>
          </p:nvPr>
        </p:nvSpPr>
        <p:spPr>
          <a:xfrm>
            <a:off x="2411760" y="3068960"/>
            <a:ext cx="6172200" cy="1371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260"/>
              <a:buNone/>
            </a:pPr>
            <a:r>
              <a:t/>
            </a:r>
            <a:endParaRPr/>
          </a:p>
        </p:txBody>
      </p:sp>
      <p:sp>
        <p:nvSpPr>
          <p:cNvPr id="177" name="Google Shape;177;p3"/>
          <p:cNvSpPr txBox="1"/>
          <p:nvPr>
            <p:ph idx="11" type="ftr"/>
          </p:nvPr>
        </p:nvSpPr>
        <p:spPr>
          <a:xfrm>
            <a:off x="3851920" y="6237312"/>
            <a:ext cx="3637589" cy="38404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fr-FR"/>
              <a:t>PLANÈTE CANINE</a:t>
            </a:r>
            <a:endParaRPr/>
          </a:p>
        </p:txBody>
      </p:sp>
      <p:sp>
        <p:nvSpPr>
          <p:cNvPr id="178" name="Google Shape;178;p3"/>
          <p:cNvSpPr txBox="1"/>
          <p:nvPr>
            <p:ph idx="12" type="sldNum"/>
          </p:nvPr>
        </p:nvSpPr>
        <p:spPr>
          <a:xfrm>
            <a:off x="1325544" y="4928702"/>
            <a:ext cx="609600" cy="5175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fr-FR"/>
              <a:t>‹#›</a:t>
            </a:fld>
            <a:endParaRPr/>
          </a:p>
        </p:txBody>
      </p:sp>
      <p:graphicFrame>
        <p:nvGraphicFramePr>
          <p:cNvPr id="179" name="Google Shape;179;p3"/>
          <p:cNvGraphicFramePr/>
          <p:nvPr/>
        </p:nvGraphicFramePr>
        <p:xfrm>
          <a:off x="1523999" y="1801090"/>
          <a:ext cx="3000000" cy="3000000"/>
        </p:xfrm>
        <a:graphic>
          <a:graphicData uri="http://schemas.openxmlformats.org/drawingml/2006/table">
            <a:tbl>
              <a:tblPr bandRow="1" firstRow="1">
                <a:noFill/>
                <a:tableStyleId>{8BE0AD41-0E49-4DFF-ADBC-63DA64E0F8C8}</a:tableStyleId>
              </a:tblPr>
              <a:tblGrid>
                <a:gridCol w="1697750"/>
                <a:gridCol w="1697750"/>
                <a:gridCol w="1697750"/>
                <a:gridCol w="1697750"/>
              </a:tblGrid>
              <a:tr h="576750">
                <a:tc>
                  <a:txBody>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Nom commercial</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solidFill>
                            <a:schemeClr val="accent6"/>
                          </a:solidFill>
                        </a:rPr>
                        <a:t>Planète Canine</a:t>
                      </a:r>
                      <a:endParaRPr sz="1400" u="none" cap="none" strike="noStrike">
                        <a:solidFill>
                          <a:schemeClr val="accent6"/>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Nationalité</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solidFill>
                            <a:schemeClr val="accent6"/>
                          </a:solidFill>
                        </a:rPr>
                        <a:t>Française</a:t>
                      </a:r>
                      <a:endParaRPr sz="1400" u="none" cap="none" strike="noStrike">
                        <a:solidFill>
                          <a:schemeClr val="accent6"/>
                        </a:solidFill>
                      </a:endParaRPr>
                    </a:p>
                  </a:txBody>
                  <a:tcPr marT="45725" marB="45725" marR="91450" marL="91450"/>
                </a:tc>
              </a:tr>
              <a:tr h="576750">
                <a:tc>
                  <a:txBody>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Adresse du siège social</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fr-FR" sz="1400" u="none" cap="none" strike="noStrike">
                          <a:solidFill>
                            <a:schemeClr val="accent6"/>
                          </a:solidFill>
                        </a:rPr>
                        <a:t>Toulouse</a:t>
                      </a:r>
                      <a:endParaRPr sz="1400" u="none" cap="none" strike="noStrike">
                        <a:solidFill>
                          <a:schemeClr val="accent6"/>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Type d’organisation</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fr-FR" sz="1400" u="none" cap="none" strike="noStrike">
                          <a:solidFill>
                            <a:schemeClr val="accent6"/>
                          </a:solidFill>
                        </a:rPr>
                        <a:t>Entreprise privée</a:t>
                      </a:r>
                      <a:endParaRPr sz="1400" u="none" cap="none" strike="noStrike">
                        <a:solidFill>
                          <a:schemeClr val="accent6"/>
                        </a:solidFill>
                      </a:endParaRPr>
                    </a:p>
                  </a:txBody>
                  <a:tcPr marT="45725" marB="45725" marR="91450" marL="91450"/>
                </a:tc>
              </a:tr>
              <a:tr h="576750">
                <a:tc>
                  <a:txBody>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Site internet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fr-FR" sz="1400" u="none" cap="none" strike="noStrike">
                          <a:solidFill>
                            <a:schemeClr val="accent6"/>
                          </a:solidFill>
                        </a:rPr>
                        <a:t>https://planète canine.com</a:t>
                      </a:r>
                      <a:endParaRPr sz="1400" u="none" cap="none" strike="noStrike">
                        <a:solidFill>
                          <a:schemeClr val="accent6"/>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Nom des dirigeants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fr-FR" sz="1400" u="none" cap="none" strike="noStrike">
                          <a:solidFill>
                            <a:schemeClr val="accent6"/>
                          </a:solidFill>
                        </a:rPr>
                        <a:t>Hanane, Julie, Romain, Roman </a:t>
                      </a:r>
                      <a:endParaRPr sz="1400" u="none" cap="none" strike="noStrike">
                        <a:solidFill>
                          <a:schemeClr val="accent6"/>
                        </a:solidFill>
                      </a:endParaRPr>
                    </a:p>
                  </a:txBody>
                  <a:tcPr marT="45725" marB="45725" marR="91450" marL="91450"/>
                </a:tc>
              </a:tr>
              <a:tr h="576750">
                <a:tc>
                  <a:txBody>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N°RCS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fr-FR" sz="1400" u="none" cap="none" strike="noStrike">
                          <a:solidFill>
                            <a:schemeClr val="accent6"/>
                          </a:solidFill>
                        </a:rPr>
                        <a:t>Toulouse B 736 784 967</a:t>
                      </a:r>
                      <a:endParaRPr sz="1400" u="none" cap="none" strike="noStrike">
                        <a:solidFill>
                          <a:schemeClr val="accent6"/>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Activité de l’entreprise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fr-FR" sz="1400" u="none" cap="none" strike="noStrike">
                          <a:solidFill>
                            <a:schemeClr val="accent6"/>
                          </a:solidFill>
                        </a:rPr>
                        <a:t>Vente de produits canins</a:t>
                      </a:r>
                      <a:endParaRPr sz="1400" u="none" cap="none" strike="noStrike">
                        <a:solidFill>
                          <a:schemeClr val="accent6"/>
                        </a:solidFill>
                      </a:endParaRPr>
                    </a:p>
                  </a:txBody>
                  <a:tcPr marT="45725" marB="45725" marR="91450" marL="91450"/>
                </a:tc>
              </a:tr>
              <a:tr h="576750">
                <a:tc>
                  <a:txBody>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N°Siret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fr-FR" sz="1400" u="none" cap="none" strike="noStrike">
                          <a:solidFill>
                            <a:schemeClr val="accent6"/>
                          </a:solidFill>
                        </a:rPr>
                        <a:t>5455494315867</a:t>
                      </a:r>
                      <a:endParaRPr sz="1400" u="none" cap="none" strike="noStrike">
                        <a:solidFill>
                          <a:schemeClr val="accent6"/>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But de l’entreprise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fr-FR" sz="1400" u="none" cap="none" strike="noStrike">
                          <a:solidFill>
                            <a:schemeClr val="accent6"/>
                          </a:solidFill>
                        </a:rPr>
                        <a:t>But lucratif, se développer</a:t>
                      </a:r>
                      <a:endParaRPr sz="1400" u="none" cap="none" strike="noStrike">
                        <a:solidFill>
                          <a:schemeClr val="accent6"/>
                        </a:solidFill>
                      </a:endParaRPr>
                    </a:p>
                  </a:txBody>
                  <a:tcPr marT="45725" marB="45725" marR="91450" marL="91450"/>
                </a:tc>
              </a:tr>
              <a:tr h="576750">
                <a:tc>
                  <a:txBody>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Code APE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solidFill>
                            <a:schemeClr val="accent6"/>
                          </a:solidFill>
                        </a:rPr>
                        <a:t>        (357H)</a:t>
                      </a:r>
                      <a:endParaRPr sz="1400" u="none" cap="none" strike="noStrike">
                        <a:solidFill>
                          <a:schemeClr val="accent6"/>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Nature de l’activité</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fr-FR" sz="1400" u="none" cap="none" strike="noStrike">
                          <a:solidFill>
                            <a:schemeClr val="accent6"/>
                          </a:solidFill>
                        </a:rPr>
                        <a:t>Commerciale</a:t>
                      </a:r>
                      <a:endParaRPr sz="1400" u="none" cap="none" strike="noStrike">
                        <a:solidFill>
                          <a:schemeClr val="accent6"/>
                        </a:solidFill>
                      </a:endParaRPr>
                    </a:p>
                  </a:txBody>
                  <a:tcPr marT="45725" marB="45725" marR="91450" marL="91450"/>
                </a:tc>
              </a:tr>
              <a:tr h="392425">
                <a:tc>
                  <a:txBody>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Date de création</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fr-FR" sz="1400" u="none" cap="none" strike="noStrike">
                          <a:solidFill>
                            <a:schemeClr val="accent6"/>
                          </a:solidFill>
                        </a:rPr>
                        <a:t>25/09/2021</a:t>
                      </a:r>
                      <a:endParaRPr sz="1400" u="none" cap="none" strike="noStrike">
                        <a:solidFill>
                          <a:schemeClr val="accent6"/>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Secteur d’activité</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fr-FR" sz="1400" u="none" cap="none" strike="noStrike">
                          <a:solidFill>
                            <a:schemeClr val="accent6"/>
                          </a:solidFill>
                        </a:rPr>
                        <a:t>Tertiaire</a:t>
                      </a:r>
                      <a:endParaRPr sz="1400" u="none" cap="none" strike="noStrike">
                        <a:solidFill>
                          <a:schemeClr val="accent6"/>
                        </a:solidFill>
                      </a:endParaRPr>
                    </a:p>
                  </a:txBody>
                  <a:tcPr marT="45725" marB="45725" marR="91450" marL="91450"/>
                </a:tc>
              </a:tr>
              <a:tr h="576750">
                <a:tc>
                  <a:txBody>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Forme juridique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fr-FR" sz="1400" u="none" cap="none" strike="noStrike">
                          <a:solidFill>
                            <a:schemeClr val="accent6"/>
                          </a:solidFill>
                        </a:rPr>
                        <a:t>Société en nom collectif</a:t>
                      </a:r>
                      <a:endParaRPr sz="1400" u="none" cap="none" strike="noStrike">
                        <a:solidFill>
                          <a:schemeClr val="accent6"/>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Taille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fr-FR" sz="1400" u="none" cap="none" strike="noStrike">
                          <a:solidFill>
                            <a:schemeClr val="accent6"/>
                          </a:solidFill>
                        </a:rPr>
                        <a:t>TPE</a:t>
                      </a:r>
                      <a:endParaRPr sz="1400" u="none" cap="none" strike="noStrike">
                        <a:solidFill>
                          <a:schemeClr val="accent6"/>
                        </a:solidFill>
                      </a:endParaRPr>
                    </a:p>
                  </a:txBody>
                  <a:tcPr marT="45725" marB="45725" marR="91450" marL="91450"/>
                </a:tc>
              </a:tr>
              <a:tr h="331625">
                <a:tc>
                  <a:txBody>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Capital social</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fr-FR" sz="1400" u="none" cap="none" strike="noStrike">
                          <a:solidFill>
                            <a:schemeClr val="accent6"/>
                          </a:solidFill>
                        </a:rPr>
                        <a:t>25 000€</a:t>
                      </a:r>
                      <a:endParaRPr sz="1400" u="none" cap="none" strike="noStrike">
                        <a:solidFill>
                          <a:schemeClr val="accent6"/>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fr-FR" sz="1400" u="none" cap="none" strike="noStrike"/>
                        <a:t>Marché</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fr-FR" sz="1400" u="none" cap="none" strike="noStrike">
                          <a:solidFill>
                            <a:schemeClr val="accent6"/>
                          </a:solidFill>
                        </a:rPr>
                        <a:t>Régionale</a:t>
                      </a:r>
                      <a:endParaRPr sz="1400" u="none" cap="none" strike="noStrike">
                        <a:solidFill>
                          <a:schemeClr val="accent6"/>
                        </a:solidFill>
                      </a:endParaRPr>
                    </a:p>
                  </a:txBody>
                  <a:tcPr marT="45725" marB="45725" marR="91450" marL="91450"/>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5"/>
          <p:cNvSpPr txBox="1"/>
          <p:nvPr>
            <p:ph type="ctrTitle"/>
          </p:nvPr>
        </p:nvSpPr>
        <p:spPr>
          <a:xfrm>
            <a:off x="1547664" y="1124744"/>
            <a:ext cx="7108200" cy="893400"/>
          </a:xfrm>
          <a:prstGeom prst="rect">
            <a:avLst/>
          </a:prstGeom>
          <a:noFill/>
          <a:ln cap="flat" cmpd="dbl" w="12700">
            <a:solidFill>
              <a:schemeClr val="accent1">
                <a:alpha val="0"/>
              </a:schemeClr>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6000"/>
              <a:buFont typeface="Twentieth Century"/>
              <a:buNone/>
            </a:pPr>
            <a:r>
              <a:rPr lang="fr-FR"/>
              <a:t>NOS PRODUITS ALIMENTAIRES</a:t>
            </a:r>
            <a:endParaRPr/>
          </a:p>
        </p:txBody>
      </p:sp>
      <p:sp>
        <p:nvSpPr>
          <p:cNvPr id="185" name="Google Shape;185;p5"/>
          <p:cNvSpPr txBox="1"/>
          <p:nvPr>
            <p:ph idx="1" type="subTitle"/>
          </p:nvPr>
        </p:nvSpPr>
        <p:spPr>
          <a:xfrm>
            <a:off x="381300" y="2568775"/>
            <a:ext cx="7108200" cy="3117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260"/>
              <a:buNone/>
            </a:pPr>
            <a:r>
              <a:t/>
            </a:r>
            <a:endParaRPr/>
          </a:p>
          <a:p>
            <a:pPr indent="0" lvl="0" marL="0" rtl="0" algn="l">
              <a:lnSpc>
                <a:spcPct val="100000"/>
              </a:lnSpc>
              <a:spcBef>
                <a:spcPts val="600"/>
              </a:spcBef>
              <a:spcAft>
                <a:spcPts val="0"/>
              </a:spcAft>
              <a:buSzPts val="1260"/>
              <a:buNone/>
            </a:pPr>
            <a:r>
              <a:t/>
            </a:r>
            <a:endParaRPr/>
          </a:p>
          <a:p>
            <a:pPr indent="0" lvl="0" marL="0" rtl="0" algn="l">
              <a:lnSpc>
                <a:spcPct val="100000"/>
              </a:lnSpc>
              <a:spcBef>
                <a:spcPts val="600"/>
              </a:spcBef>
              <a:spcAft>
                <a:spcPts val="0"/>
              </a:spcAft>
              <a:buSzPts val="1260"/>
              <a:buNone/>
            </a:pPr>
            <a:r>
              <a:t/>
            </a:r>
            <a:endParaRPr/>
          </a:p>
          <a:p>
            <a:pPr indent="0" lvl="0" marL="0" rtl="0" algn="l">
              <a:lnSpc>
                <a:spcPct val="100000"/>
              </a:lnSpc>
              <a:spcBef>
                <a:spcPts val="600"/>
              </a:spcBef>
              <a:spcAft>
                <a:spcPts val="0"/>
              </a:spcAft>
              <a:buSzPts val="1260"/>
              <a:buNone/>
            </a:pPr>
            <a:r>
              <a:t/>
            </a:r>
            <a:endParaRPr/>
          </a:p>
          <a:p>
            <a:pPr indent="0" lvl="0" marL="0" rtl="0" algn="l">
              <a:lnSpc>
                <a:spcPct val="100000"/>
              </a:lnSpc>
              <a:spcBef>
                <a:spcPts val="600"/>
              </a:spcBef>
              <a:spcAft>
                <a:spcPts val="0"/>
              </a:spcAft>
              <a:buSzPts val="1260"/>
              <a:buNone/>
            </a:pPr>
            <a:r>
              <a:t/>
            </a:r>
            <a:endParaRPr/>
          </a:p>
          <a:p>
            <a:pPr indent="0" lvl="0" marL="0" rtl="0" algn="l">
              <a:lnSpc>
                <a:spcPct val="100000"/>
              </a:lnSpc>
              <a:spcBef>
                <a:spcPts val="600"/>
              </a:spcBef>
              <a:spcAft>
                <a:spcPts val="0"/>
              </a:spcAft>
              <a:buSzPts val="1260"/>
              <a:buNone/>
            </a:pPr>
            <a:r>
              <a:rPr lang="fr-FR"/>
              <a:t>   </a:t>
            </a:r>
            <a:r>
              <a:rPr lang="fr-FR">
                <a:solidFill>
                  <a:schemeClr val="accent6"/>
                </a:solidFill>
              </a:rPr>
              <a:t>55,95 €	 33,99 €                    52,99 € 	   50,99€</a:t>
            </a:r>
            <a:endParaRPr/>
          </a:p>
          <a:p>
            <a:pPr indent="0" lvl="0" marL="0" rtl="0" algn="l">
              <a:lnSpc>
                <a:spcPct val="100000"/>
              </a:lnSpc>
              <a:spcBef>
                <a:spcPts val="600"/>
              </a:spcBef>
              <a:spcAft>
                <a:spcPts val="0"/>
              </a:spcAft>
              <a:buSzPts val="1260"/>
              <a:buNone/>
            </a:pPr>
            <a:r>
              <a:rPr b="0" lang="fr-FR"/>
              <a:t>   15 KG		   6 kg		     15 kg		     15 kg</a:t>
            </a:r>
            <a:endParaRPr b="0"/>
          </a:p>
        </p:txBody>
      </p:sp>
      <p:sp>
        <p:nvSpPr>
          <p:cNvPr id="186" name="Google Shape;186;p5"/>
          <p:cNvSpPr txBox="1"/>
          <p:nvPr>
            <p:ph idx="11" type="ftr"/>
          </p:nvPr>
        </p:nvSpPr>
        <p:spPr>
          <a:xfrm>
            <a:off x="3851920" y="6237312"/>
            <a:ext cx="3637500" cy="384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fr-FR"/>
              <a:t>PLANÈTE CANINE</a:t>
            </a:r>
            <a:endParaRPr/>
          </a:p>
        </p:txBody>
      </p:sp>
      <p:sp>
        <p:nvSpPr>
          <p:cNvPr id="187" name="Google Shape;187;p5"/>
          <p:cNvSpPr txBox="1"/>
          <p:nvPr>
            <p:ph idx="12" type="sldNum"/>
          </p:nvPr>
        </p:nvSpPr>
        <p:spPr>
          <a:xfrm>
            <a:off x="1325544" y="4928702"/>
            <a:ext cx="609600" cy="517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fr-FR"/>
              <a:t>‹#›</a:t>
            </a:fld>
            <a:endParaRPr/>
          </a:p>
        </p:txBody>
      </p:sp>
      <p:pic>
        <p:nvPicPr>
          <p:cNvPr descr="Royal Canin | Croquette | 15 + 3 kg Maxi Adult pour chien" id="188" name="Google Shape;188;p5"/>
          <p:cNvPicPr preferRelativeResize="0"/>
          <p:nvPr/>
        </p:nvPicPr>
        <p:blipFill rotWithShape="1">
          <a:blip r:embed="rId3">
            <a:alphaModFix/>
          </a:blip>
          <a:srcRect b="0" l="0" r="0" t="0"/>
          <a:stretch/>
        </p:blipFill>
        <p:spPr>
          <a:xfrm>
            <a:off x="539550" y="2708925"/>
            <a:ext cx="1079075" cy="1638100"/>
          </a:xfrm>
          <a:prstGeom prst="rect">
            <a:avLst/>
          </a:prstGeom>
          <a:noFill/>
          <a:ln>
            <a:noFill/>
          </a:ln>
        </p:spPr>
      </p:pic>
      <p:pic>
        <p:nvPicPr>
          <p:cNvPr descr="Croquettes Mini Adult 8+ pour chien - Royal Canin | Auberdog" id="189" name="Google Shape;189;p5"/>
          <p:cNvPicPr preferRelativeResize="0"/>
          <p:nvPr/>
        </p:nvPicPr>
        <p:blipFill rotWithShape="1">
          <a:blip r:embed="rId4">
            <a:alphaModFix/>
          </a:blip>
          <a:srcRect b="2761" l="19444" r="22214" t="0"/>
          <a:stretch/>
        </p:blipFill>
        <p:spPr>
          <a:xfrm>
            <a:off x="2280251" y="2699448"/>
            <a:ext cx="982878" cy="1638100"/>
          </a:xfrm>
          <a:prstGeom prst="rect">
            <a:avLst/>
          </a:prstGeom>
          <a:noFill/>
          <a:ln>
            <a:noFill/>
          </a:ln>
        </p:spPr>
      </p:pic>
      <p:pic>
        <p:nvPicPr>
          <p:cNvPr descr="Royal Canin | Croquette | Chien Medium Adult -15 + 3 kg" id="190" name="Google Shape;190;p5"/>
          <p:cNvPicPr preferRelativeResize="0"/>
          <p:nvPr/>
        </p:nvPicPr>
        <p:blipFill rotWithShape="1">
          <a:blip r:embed="rId5">
            <a:alphaModFix/>
          </a:blip>
          <a:srcRect b="0" l="0" r="0" t="0"/>
          <a:stretch/>
        </p:blipFill>
        <p:spPr>
          <a:xfrm>
            <a:off x="4042400" y="2807462"/>
            <a:ext cx="1346075" cy="1422075"/>
          </a:xfrm>
          <a:prstGeom prst="rect">
            <a:avLst/>
          </a:prstGeom>
          <a:noFill/>
          <a:ln>
            <a:noFill/>
          </a:ln>
        </p:spPr>
      </p:pic>
      <p:pic>
        <p:nvPicPr>
          <p:cNvPr id="191" name="Google Shape;191;p5"/>
          <p:cNvPicPr preferRelativeResize="0"/>
          <p:nvPr/>
        </p:nvPicPr>
        <p:blipFill rotWithShape="1">
          <a:blip r:embed="rId6">
            <a:alphaModFix/>
          </a:blip>
          <a:srcRect b="0" l="0" r="0" t="0"/>
          <a:stretch/>
        </p:blipFill>
        <p:spPr>
          <a:xfrm>
            <a:off x="6060300" y="2682200"/>
            <a:ext cx="982875" cy="1619145"/>
          </a:xfrm>
          <a:prstGeom prst="rect">
            <a:avLst/>
          </a:prstGeom>
          <a:noFill/>
          <a:ln>
            <a:noFill/>
          </a:ln>
        </p:spPr>
      </p:pic>
      <p:pic>
        <p:nvPicPr>
          <p:cNvPr id="192" name="Google Shape;192;p5"/>
          <p:cNvPicPr preferRelativeResize="0"/>
          <p:nvPr/>
        </p:nvPicPr>
        <p:blipFill rotWithShape="1">
          <a:blip r:embed="rId7">
            <a:alphaModFix/>
          </a:blip>
          <a:srcRect b="0" l="0" r="0" t="0"/>
          <a:stretch/>
        </p:blipFill>
        <p:spPr>
          <a:xfrm>
            <a:off x="7634275" y="2646150"/>
            <a:ext cx="1079075" cy="1565700"/>
          </a:xfrm>
          <a:prstGeom prst="rect">
            <a:avLst/>
          </a:prstGeom>
          <a:noFill/>
          <a:ln>
            <a:noFill/>
          </a:ln>
        </p:spPr>
      </p:pic>
      <p:sp>
        <p:nvSpPr>
          <p:cNvPr id="193" name="Google Shape;193;p5"/>
          <p:cNvSpPr txBox="1"/>
          <p:nvPr/>
        </p:nvSpPr>
        <p:spPr>
          <a:xfrm>
            <a:off x="7634275" y="4229550"/>
            <a:ext cx="1401600" cy="9846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0"/>
              </a:spcBef>
              <a:spcAft>
                <a:spcPts val="0"/>
              </a:spcAft>
              <a:buClr>
                <a:srgbClr val="000000"/>
              </a:buClr>
              <a:buSzPts val="935"/>
              <a:buFont typeface="Arial"/>
              <a:buNone/>
            </a:pPr>
            <a:r>
              <a:rPr b="1" i="0" lang="fr-FR" sz="1829" u="none" cap="none" strike="noStrike">
                <a:solidFill>
                  <a:srgbClr val="7F7F7F"/>
                </a:solidFill>
                <a:latin typeface="Twentieth Century"/>
                <a:ea typeface="Twentieth Century"/>
                <a:cs typeface="Twentieth Century"/>
                <a:sym typeface="Twentieth Century"/>
              </a:rPr>
              <a:t>17,99 €</a:t>
            </a:r>
            <a:endParaRPr b="1" i="0" sz="1829" u="none" cap="none" strike="noStrike">
              <a:solidFill>
                <a:srgbClr val="7F7F7F"/>
              </a:solidFill>
              <a:latin typeface="Twentieth Century"/>
              <a:ea typeface="Twentieth Century"/>
              <a:cs typeface="Twentieth Century"/>
              <a:sym typeface="Twentieth Century"/>
            </a:endParaRPr>
          </a:p>
          <a:p>
            <a:pPr indent="0" lvl="0" marL="0" marR="0" rtl="0" algn="l">
              <a:lnSpc>
                <a:spcPct val="130000"/>
              </a:lnSpc>
              <a:spcBef>
                <a:spcPts val="0"/>
              </a:spcBef>
              <a:spcAft>
                <a:spcPts val="0"/>
              </a:spcAft>
              <a:buClr>
                <a:srgbClr val="000000"/>
              </a:buClr>
              <a:buSzPts val="935"/>
              <a:buFont typeface="Arial"/>
              <a:buNone/>
            </a:pPr>
            <a:r>
              <a:rPr b="0" i="0" lang="fr-FR" sz="1829" u="none" cap="none" strike="noStrike">
                <a:solidFill>
                  <a:schemeClr val="dk2"/>
                </a:solidFill>
                <a:latin typeface="Twentieth Century"/>
                <a:ea typeface="Twentieth Century"/>
                <a:cs typeface="Twentieth Century"/>
                <a:sym typeface="Twentieth Century"/>
              </a:rPr>
              <a:t>1,5 kg</a:t>
            </a:r>
            <a:endParaRPr b="0" i="0" sz="1829" u="none" cap="none" strike="noStrike">
              <a:solidFill>
                <a:schemeClr val="dk2"/>
              </a:solidFill>
              <a:latin typeface="Twentieth Century"/>
              <a:ea typeface="Twentieth Century"/>
              <a:cs typeface="Twentieth Century"/>
              <a:sym typeface="Twentieth Centur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6"/>
          <p:cNvSpPr txBox="1"/>
          <p:nvPr>
            <p:ph type="ctrTitle"/>
          </p:nvPr>
        </p:nvSpPr>
        <p:spPr>
          <a:xfrm>
            <a:off x="2346036" y="1128688"/>
            <a:ext cx="6219451" cy="727821"/>
          </a:xfrm>
          <a:prstGeom prst="rect">
            <a:avLst/>
          </a:prstGeom>
          <a:noFill/>
          <a:ln cap="flat" cmpd="dbl" w="12700">
            <a:solidFill>
              <a:schemeClr val="accent1">
                <a:alpha val="0"/>
              </a:schemeClr>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6000"/>
              <a:buFont typeface="Twentieth Century"/>
              <a:buNone/>
            </a:pPr>
            <a:r>
              <a:rPr lang="fr-FR"/>
              <a:t>NOS ACCESSOIRES </a:t>
            </a:r>
            <a:endParaRPr/>
          </a:p>
        </p:txBody>
      </p:sp>
      <p:sp>
        <p:nvSpPr>
          <p:cNvPr id="199" name="Google Shape;199;p6"/>
          <p:cNvSpPr txBox="1"/>
          <p:nvPr>
            <p:ph idx="11" type="ftr"/>
          </p:nvPr>
        </p:nvSpPr>
        <p:spPr>
          <a:xfrm>
            <a:off x="3851920" y="6237312"/>
            <a:ext cx="3637589" cy="38404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fr-FR"/>
              <a:t>PLANÈTE CANINE</a:t>
            </a:r>
            <a:endParaRPr/>
          </a:p>
        </p:txBody>
      </p:sp>
      <p:sp>
        <p:nvSpPr>
          <p:cNvPr id="200" name="Google Shape;200;p6"/>
          <p:cNvSpPr txBox="1"/>
          <p:nvPr>
            <p:ph idx="12" type="sldNum"/>
          </p:nvPr>
        </p:nvSpPr>
        <p:spPr>
          <a:xfrm>
            <a:off x="1325544" y="4928702"/>
            <a:ext cx="609600" cy="5175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fr-FR"/>
              <a:t>‹#›</a:t>
            </a:fld>
            <a:endParaRPr/>
          </a:p>
        </p:txBody>
      </p:sp>
      <p:pic>
        <p:nvPicPr>
          <p:cNvPr descr="Costume de mordant chien «Garantie sérieuse» - PBS1" id="201" name="Google Shape;201;p6"/>
          <p:cNvPicPr preferRelativeResize="0"/>
          <p:nvPr/>
        </p:nvPicPr>
        <p:blipFill rotWithShape="1">
          <a:blip r:embed="rId3">
            <a:alphaModFix/>
          </a:blip>
          <a:srcRect b="2647" l="31967" r="24439" t="1453"/>
          <a:stretch/>
        </p:blipFill>
        <p:spPr>
          <a:xfrm>
            <a:off x="533015" y="1579417"/>
            <a:ext cx="1619058" cy="3607057"/>
          </a:xfrm>
          <a:prstGeom prst="rect">
            <a:avLst/>
          </a:prstGeom>
          <a:noFill/>
          <a:ln>
            <a:noFill/>
          </a:ln>
        </p:spPr>
      </p:pic>
      <p:pic>
        <p:nvPicPr>
          <p:cNvPr id="202" name="Google Shape;202;p6"/>
          <p:cNvPicPr preferRelativeResize="0"/>
          <p:nvPr/>
        </p:nvPicPr>
        <p:blipFill rotWithShape="1">
          <a:blip r:embed="rId4">
            <a:alphaModFix/>
          </a:blip>
          <a:srcRect b="0" l="0" r="0" t="0"/>
          <a:stretch/>
        </p:blipFill>
        <p:spPr>
          <a:xfrm>
            <a:off x="2915816" y="2348880"/>
            <a:ext cx="2664296" cy="2664296"/>
          </a:xfrm>
          <a:prstGeom prst="rect">
            <a:avLst/>
          </a:prstGeom>
          <a:noFill/>
          <a:ln>
            <a:noFill/>
          </a:ln>
        </p:spPr>
      </p:pic>
      <p:pic>
        <p:nvPicPr>
          <p:cNvPr id="203" name="Google Shape;203;p6"/>
          <p:cNvPicPr preferRelativeResize="0"/>
          <p:nvPr/>
        </p:nvPicPr>
        <p:blipFill rotWithShape="1">
          <a:blip r:embed="rId5">
            <a:alphaModFix/>
          </a:blip>
          <a:srcRect b="0" l="0" r="0" t="0"/>
          <a:stretch/>
        </p:blipFill>
        <p:spPr>
          <a:xfrm>
            <a:off x="6012160" y="2348880"/>
            <a:ext cx="2664295" cy="2652454"/>
          </a:xfrm>
          <a:prstGeom prst="rect">
            <a:avLst/>
          </a:prstGeom>
          <a:noFill/>
          <a:ln>
            <a:noFill/>
          </a:ln>
        </p:spPr>
      </p:pic>
      <p:sp>
        <p:nvSpPr>
          <p:cNvPr id="204" name="Google Shape;204;p6"/>
          <p:cNvSpPr/>
          <p:nvPr/>
        </p:nvSpPr>
        <p:spPr>
          <a:xfrm>
            <a:off x="188475" y="5517225"/>
            <a:ext cx="8559900" cy="1200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rgbClr val="000000"/>
                </a:solidFill>
                <a:latin typeface="Twentieth Century"/>
                <a:ea typeface="Twentieth Century"/>
                <a:cs typeface="Twentieth Century"/>
                <a:sym typeface="Twentieth Century"/>
              </a:rPr>
              <a:t>Tenue pour mordant 	Collier avec système gps  	          Harnais haute                  haute qualité                                       300 €                             	  50 €</a:t>
            </a:r>
            <a:br>
              <a:rPr b="0" i="0" lang="fr-FR" sz="1800" u="none" cap="none" strike="noStrike">
                <a:solidFill>
                  <a:srgbClr val="000000"/>
                </a:solidFill>
                <a:latin typeface="Twentieth Century"/>
                <a:ea typeface="Twentieth Century"/>
                <a:cs typeface="Twentieth Century"/>
                <a:sym typeface="Twentieth Century"/>
              </a:rPr>
            </a:br>
            <a:r>
              <a:rPr b="0" i="0" lang="fr-FR" sz="1800" u="none" cap="none" strike="noStrike">
                <a:solidFill>
                  <a:srgbClr val="000000"/>
                </a:solidFill>
                <a:latin typeface="Twentieth Century"/>
                <a:ea typeface="Twentieth Century"/>
                <a:cs typeface="Twentieth Century"/>
                <a:sym typeface="Twentieth Century"/>
              </a:rPr>
              <a:t>    2000 €	</a:t>
            </a:r>
            <a:endParaRPr b="0" i="0" sz="1800" u="none" cap="none" strike="noStrike">
              <a:solidFill>
                <a:srgbClr val="000000"/>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rgbClr val="000000"/>
                </a:solidFill>
                <a:latin typeface="Twentieth Century"/>
                <a:ea typeface="Twentieth Century"/>
                <a:cs typeface="Twentieth Century"/>
                <a:sym typeface="Twentieth Century"/>
              </a:rPr>
              <a:t>						                 		                              </a:t>
            </a:r>
            <a:endParaRPr b="0" i="0" sz="1800" u="none" cap="none" strike="noStrike">
              <a:solidFill>
                <a:schemeClr val="dk1"/>
              </a:solidFill>
              <a:latin typeface="Twentieth Century"/>
              <a:ea typeface="Twentieth Century"/>
              <a:cs typeface="Twentieth Century"/>
              <a:sym typeface="Twentieth Century"/>
            </a:endParaRPr>
          </a:p>
        </p:txBody>
      </p:sp>
      <p:sp>
        <p:nvSpPr>
          <p:cNvPr id="205" name="Google Shape;205;p6"/>
          <p:cNvSpPr/>
          <p:nvPr/>
        </p:nvSpPr>
        <p:spPr>
          <a:xfrm>
            <a:off x="1115616" y="1593738"/>
            <a:ext cx="504056" cy="626368"/>
          </a:xfrm>
          <a:prstGeom prst="ellipse">
            <a:avLst/>
          </a:prstGeom>
          <a:solidFill>
            <a:schemeClr val="accent1"/>
          </a:solidFill>
          <a:ln cap="flat" cmpd="sng" w="25400">
            <a:solidFill>
              <a:srgbClr val="B4A29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10203892b9d_1_4"/>
          <p:cNvSpPr txBox="1"/>
          <p:nvPr>
            <p:ph type="ctrTitle"/>
          </p:nvPr>
        </p:nvSpPr>
        <p:spPr>
          <a:xfrm>
            <a:off x="2338460" y="1049988"/>
            <a:ext cx="6172200" cy="893400"/>
          </a:xfrm>
          <a:prstGeom prst="rect">
            <a:avLst/>
          </a:prstGeom>
          <a:noFill/>
          <a:ln cap="flat" cmpd="dbl" w="12700">
            <a:solidFill>
              <a:schemeClr val="accent1">
                <a:alpha val="0"/>
              </a:schemeClr>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6000"/>
              <a:buNone/>
            </a:pPr>
            <a:r>
              <a:rPr lang="fr-FR"/>
              <a:t>NOS ACCESSOIRES</a:t>
            </a:r>
            <a:endParaRPr/>
          </a:p>
        </p:txBody>
      </p:sp>
      <p:sp>
        <p:nvSpPr>
          <p:cNvPr id="212" name="Google Shape;212;g10203892b9d_1_4"/>
          <p:cNvSpPr txBox="1"/>
          <p:nvPr>
            <p:ph idx="1" type="subTitle"/>
          </p:nvPr>
        </p:nvSpPr>
        <p:spPr>
          <a:xfrm>
            <a:off x="233946" y="2057380"/>
            <a:ext cx="8403900" cy="41724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600"/>
              </a:spcBef>
              <a:spcAft>
                <a:spcPts val="0"/>
              </a:spcAft>
              <a:buSzPct val="75675"/>
              <a:buNone/>
            </a:pPr>
            <a:r>
              <a:t/>
            </a:r>
            <a:endParaRPr/>
          </a:p>
          <a:p>
            <a:pPr indent="0" lvl="0" marL="0" rtl="0" algn="l">
              <a:lnSpc>
                <a:spcPct val="100000"/>
              </a:lnSpc>
              <a:spcBef>
                <a:spcPts val="600"/>
              </a:spcBef>
              <a:spcAft>
                <a:spcPts val="0"/>
              </a:spcAft>
              <a:buSzPct val="75675"/>
              <a:buNone/>
            </a:pPr>
            <a:r>
              <a:t/>
            </a:r>
            <a:endParaRPr/>
          </a:p>
          <a:p>
            <a:pPr indent="0" lvl="0" marL="0" rtl="0" algn="l">
              <a:lnSpc>
                <a:spcPct val="100000"/>
              </a:lnSpc>
              <a:spcBef>
                <a:spcPts val="600"/>
              </a:spcBef>
              <a:spcAft>
                <a:spcPts val="0"/>
              </a:spcAft>
              <a:buSzPct val="75675"/>
              <a:buNone/>
            </a:pPr>
            <a:r>
              <a:t/>
            </a:r>
            <a:endParaRPr/>
          </a:p>
          <a:p>
            <a:pPr indent="0" lvl="0" marL="0" rtl="0" algn="l">
              <a:lnSpc>
                <a:spcPct val="100000"/>
              </a:lnSpc>
              <a:spcBef>
                <a:spcPts val="600"/>
              </a:spcBef>
              <a:spcAft>
                <a:spcPts val="0"/>
              </a:spcAft>
              <a:buSzPct val="75675"/>
              <a:buNone/>
            </a:pPr>
            <a:r>
              <a:t/>
            </a:r>
            <a:endParaRPr/>
          </a:p>
          <a:p>
            <a:pPr indent="0" lvl="0" marL="0" rtl="0" algn="l">
              <a:lnSpc>
                <a:spcPct val="100000"/>
              </a:lnSpc>
              <a:spcBef>
                <a:spcPts val="600"/>
              </a:spcBef>
              <a:spcAft>
                <a:spcPts val="0"/>
              </a:spcAft>
              <a:buSzPct val="75675"/>
              <a:buNone/>
            </a:pPr>
            <a:r>
              <a:t/>
            </a:r>
            <a:endParaRPr/>
          </a:p>
          <a:p>
            <a:pPr indent="0" lvl="0" marL="0" rtl="0" algn="l">
              <a:lnSpc>
                <a:spcPct val="100000"/>
              </a:lnSpc>
              <a:spcBef>
                <a:spcPts val="600"/>
              </a:spcBef>
              <a:spcAft>
                <a:spcPts val="0"/>
              </a:spcAft>
              <a:buSzPct val="75675"/>
              <a:buNone/>
            </a:pPr>
            <a:r>
              <a:t/>
            </a:r>
            <a:endParaRPr>
              <a:solidFill>
                <a:srgbClr val="323C45"/>
              </a:solidFill>
            </a:endParaRPr>
          </a:p>
          <a:p>
            <a:pPr indent="0" lvl="0" marL="0" rtl="0" algn="l">
              <a:lnSpc>
                <a:spcPct val="100000"/>
              </a:lnSpc>
              <a:spcBef>
                <a:spcPts val="600"/>
              </a:spcBef>
              <a:spcAft>
                <a:spcPts val="0"/>
              </a:spcAft>
              <a:buSzPct val="75675"/>
              <a:buNone/>
            </a:pPr>
            <a:r>
              <a:rPr lang="fr-FR">
                <a:solidFill>
                  <a:srgbClr val="323C45"/>
                </a:solidFill>
              </a:rPr>
              <a:t>Gamelle lente</a:t>
            </a:r>
            <a:endParaRPr>
              <a:solidFill>
                <a:srgbClr val="323C45"/>
              </a:solidFill>
            </a:endParaRPr>
          </a:p>
          <a:p>
            <a:pPr indent="0" lvl="0" marL="0" rtl="0" algn="l">
              <a:lnSpc>
                <a:spcPct val="100000"/>
              </a:lnSpc>
              <a:spcBef>
                <a:spcPts val="600"/>
              </a:spcBef>
              <a:spcAft>
                <a:spcPts val="0"/>
              </a:spcAft>
              <a:buSzPct val="75675"/>
              <a:buNone/>
            </a:pPr>
            <a:r>
              <a:rPr lang="fr-FR">
                <a:solidFill>
                  <a:srgbClr val="323C45"/>
                </a:solidFill>
              </a:rPr>
              <a:t>	12 €									     Distributeur 		Vari kennel	 Niche d’intérieur</a:t>
            </a:r>
            <a:endParaRPr/>
          </a:p>
          <a:p>
            <a:pPr indent="0" lvl="0" marL="0" rtl="0" algn="l">
              <a:lnSpc>
                <a:spcPct val="100000"/>
              </a:lnSpc>
              <a:spcBef>
                <a:spcPts val="600"/>
              </a:spcBef>
              <a:spcAft>
                <a:spcPts val="0"/>
              </a:spcAft>
              <a:buSzPct val="75675"/>
              <a:buNone/>
            </a:pPr>
            <a:r>
              <a:rPr lang="fr-FR">
                <a:solidFill>
                  <a:srgbClr val="323C45"/>
                </a:solidFill>
              </a:rPr>
              <a:t>		      automatique 		   150 €		          102 €</a:t>
            </a:r>
            <a:endParaRPr>
              <a:solidFill>
                <a:srgbClr val="323C45"/>
              </a:solidFill>
            </a:endParaRPr>
          </a:p>
          <a:p>
            <a:pPr indent="0" lvl="0" marL="0" rtl="0" algn="l">
              <a:lnSpc>
                <a:spcPct val="100000"/>
              </a:lnSpc>
              <a:spcBef>
                <a:spcPts val="600"/>
              </a:spcBef>
              <a:spcAft>
                <a:spcPts val="0"/>
              </a:spcAft>
              <a:buSzPct val="75675"/>
              <a:buNone/>
            </a:pPr>
            <a:r>
              <a:rPr lang="fr-FR">
                <a:solidFill>
                  <a:srgbClr val="323C45"/>
                </a:solidFill>
              </a:rPr>
              <a:t>		           279 € 					</a:t>
            </a:r>
            <a:endParaRPr>
              <a:solidFill>
                <a:srgbClr val="323C45"/>
              </a:solidFill>
            </a:endParaRPr>
          </a:p>
          <a:p>
            <a:pPr indent="0" lvl="0" marL="0" rtl="0" algn="l">
              <a:lnSpc>
                <a:spcPct val="100000"/>
              </a:lnSpc>
              <a:spcBef>
                <a:spcPts val="600"/>
              </a:spcBef>
              <a:spcAft>
                <a:spcPts val="0"/>
              </a:spcAft>
              <a:buSzPct val="75675"/>
              <a:buNone/>
            </a:pPr>
            <a:r>
              <a:rPr lang="fr-FR">
                <a:solidFill>
                  <a:srgbClr val="323C45"/>
                </a:solidFill>
              </a:rPr>
              <a:t>													</a:t>
            </a:r>
            <a:endParaRPr>
              <a:solidFill>
                <a:srgbClr val="323C45"/>
              </a:solidFill>
            </a:endParaRPr>
          </a:p>
          <a:p>
            <a:pPr indent="0" lvl="0" marL="0" rtl="0" algn="l">
              <a:lnSpc>
                <a:spcPct val="100000"/>
              </a:lnSpc>
              <a:spcBef>
                <a:spcPts val="600"/>
              </a:spcBef>
              <a:spcAft>
                <a:spcPts val="0"/>
              </a:spcAft>
              <a:buSzPct val="75675"/>
              <a:buNone/>
            </a:pPr>
            <a:r>
              <a:rPr lang="fr-FR">
                <a:solidFill>
                  <a:srgbClr val="323C45"/>
                </a:solidFill>
              </a:rPr>
              <a:t>					</a:t>
            </a:r>
            <a:endParaRPr>
              <a:solidFill>
                <a:srgbClr val="323C45"/>
              </a:solidFill>
            </a:endParaRPr>
          </a:p>
        </p:txBody>
      </p:sp>
      <p:sp>
        <p:nvSpPr>
          <p:cNvPr id="213" name="Google Shape;213;g10203892b9d_1_4"/>
          <p:cNvSpPr txBox="1"/>
          <p:nvPr>
            <p:ph idx="12" type="sldNum"/>
          </p:nvPr>
        </p:nvSpPr>
        <p:spPr>
          <a:xfrm>
            <a:off x="1325544" y="4928702"/>
            <a:ext cx="609600" cy="517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pic>
        <p:nvPicPr>
          <p:cNvPr id="214" name="Google Shape;214;g10203892b9d_1_4"/>
          <p:cNvPicPr preferRelativeResize="0"/>
          <p:nvPr/>
        </p:nvPicPr>
        <p:blipFill rotWithShape="1">
          <a:blip r:embed="rId3">
            <a:alphaModFix/>
          </a:blip>
          <a:srcRect b="0" l="0" r="0" t="0"/>
          <a:stretch/>
        </p:blipFill>
        <p:spPr>
          <a:xfrm>
            <a:off x="233950" y="2057375"/>
            <a:ext cx="1752579" cy="1752579"/>
          </a:xfrm>
          <a:prstGeom prst="rect">
            <a:avLst/>
          </a:prstGeom>
          <a:noFill/>
          <a:ln>
            <a:noFill/>
          </a:ln>
        </p:spPr>
      </p:pic>
      <p:pic>
        <p:nvPicPr>
          <p:cNvPr id="215" name="Google Shape;215;g10203892b9d_1_4"/>
          <p:cNvPicPr preferRelativeResize="0"/>
          <p:nvPr/>
        </p:nvPicPr>
        <p:blipFill rotWithShape="1">
          <a:blip r:embed="rId4">
            <a:alphaModFix/>
          </a:blip>
          <a:srcRect b="0" l="0" r="0" t="0"/>
          <a:stretch/>
        </p:blipFill>
        <p:spPr>
          <a:xfrm>
            <a:off x="2261250" y="2057375"/>
            <a:ext cx="1927050" cy="2141175"/>
          </a:xfrm>
          <a:prstGeom prst="rect">
            <a:avLst/>
          </a:prstGeom>
          <a:noFill/>
          <a:ln>
            <a:noFill/>
          </a:ln>
        </p:spPr>
      </p:pic>
      <p:pic>
        <p:nvPicPr>
          <p:cNvPr id="216" name="Google Shape;216;g10203892b9d_1_4"/>
          <p:cNvPicPr preferRelativeResize="0"/>
          <p:nvPr/>
        </p:nvPicPr>
        <p:blipFill rotWithShape="1">
          <a:blip r:embed="rId5">
            <a:alphaModFix/>
          </a:blip>
          <a:srcRect b="0" l="0" r="0" t="0"/>
          <a:stretch/>
        </p:blipFill>
        <p:spPr>
          <a:xfrm>
            <a:off x="4572000" y="2109725"/>
            <a:ext cx="1984125" cy="1984125"/>
          </a:xfrm>
          <a:prstGeom prst="rect">
            <a:avLst/>
          </a:prstGeom>
          <a:noFill/>
          <a:ln>
            <a:noFill/>
          </a:ln>
        </p:spPr>
      </p:pic>
      <p:pic>
        <p:nvPicPr>
          <p:cNvPr id="217" name="Google Shape;217;g10203892b9d_1_4"/>
          <p:cNvPicPr preferRelativeResize="0"/>
          <p:nvPr/>
        </p:nvPicPr>
        <p:blipFill rotWithShape="1">
          <a:blip r:embed="rId6">
            <a:alphaModFix/>
          </a:blip>
          <a:srcRect b="0" l="0" r="0" t="0"/>
          <a:stretch/>
        </p:blipFill>
        <p:spPr>
          <a:xfrm>
            <a:off x="6939824" y="2225500"/>
            <a:ext cx="1889200" cy="189235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7"/>
          <p:cNvSpPr txBox="1"/>
          <p:nvPr>
            <p:ph type="ctrTitle"/>
          </p:nvPr>
        </p:nvSpPr>
        <p:spPr>
          <a:xfrm>
            <a:off x="2216727" y="1784469"/>
            <a:ext cx="6391563" cy="940257"/>
          </a:xfrm>
          <a:prstGeom prst="rect">
            <a:avLst/>
          </a:prstGeom>
          <a:noFill/>
          <a:ln cap="flat" cmpd="dbl" w="12700">
            <a:solidFill>
              <a:schemeClr val="accent1">
                <a:alpha val="0"/>
              </a:schemeClr>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6000"/>
              <a:buFont typeface="Twentieth Century"/>
              <a:buNone/>
            </a:pPr>
            <a:r>
              <a:rPr lang="fr-FR"/>
              <a:t>NOS PRODUITS HYGIÈNE ET SOINS </a:t>
            </a:r>
            <a:endParaRPr/>
          </a:p>
        </p:txBody>
      </p:sp>
      <p:sp>
        <p:nvSpPr>
          <p:cNvPr id="223" name="Google Shape;223;p7"/>
          <p:cNvSpPr txBox="1"/>
          <p:nvPr>
            <p:ph idx="11" type="ftr"/>
          </p:nvPr>
        </p:nvSpPr>
        <p:spPr>
          <a:xfrm>
            <a:off x="3851920" y="6237312"/>
            <a:ext cx="3637589" cy="38404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fr-FR"/>
              <a:t>PLANÈTE CANINE</a:t>
            </a:r>
            <a:endParaRPr/>
          </a:p>
        </p:txBody>
      </p:sp>
      <p:sp>
        <p:nvSpPr>
          <p:cNvPr id="224" name="Google Shape;224;p7"/>
          <p:cNvSpPr txBox="1"/>
          <p:nvPr>
            <p:ph idx="12" type="sldNum"/>
          </p:nvPr>
        </p:nvSpPr>
        <p:spPr>
          <a:xfrm>
            <a:off x="1325544" y="4928702"/>
            <a:ext cx="609600" cy="5175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fr-FR"/>
              <a:t>‹#›</a:t>
            </a:fld>
            <a:endParaRPr/>
          </a:p>
        </p:txBody>
      </p:sp>
      <p:pic>
        <p:nvPicPr>
          <p:cNvPr id="225" name="Google Shape;225;p7"/>
          <p:cNvPicPr preferRelativeResize="0"/>
          <p:nvPr/>
        </p:nvPicPr>
        <p:blipFill rotWithShape="1">
          <a:blip r:embed="rId3">
            <a:alphaModFix/>
          </a:blip>
          <a:srcRect b="0" l="0" r="0" t="0"/>
          <a:stretch/>
        </p:blipFill>
        <p:spPr>
          <a:xfrm>
            <a:off x="388360" y="3200403"/>
            <a:ext cx="1958574" cy="1958574"/>
          </a:xfrm>
          <a:prstGeom prst="rect">
            <a:avLst/>
          </a:prstGeom>
          <a:noFill/>
          <a:ln>
            <a:noFill/>
          </a:ln>
        </p:spPr>
      </p:pic>
      <p:sp>
        <p:nvSpPr>
          <p:cNvPr id="226" name="Google Shape;226;p7"/>
          <p:cNvSpPr txBox="1"/>
          <p:nvPr/>
        </p:nvSpPr>
        <p:spPr>
          <a:xfrm>
            <a:off x="59575" y="2385975"/>
            <a:ext cx="2758200" cy="12021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1500"/>
              </a:spcBef>
              <a:spcAft>
                <a:spcPts val="0"/>
              </a:spcAft>
              <a:buClr>
                <a:srgbClr val="000000"/>
              </a:buClr>
              <a:buSzPts val="1800"/>
              <a:buFont typeface="Arial"/>
              <a:buNone/>
            </a:pPr>
            <a:r>
              <a:rPr b="0" i="0" lang="fr-FR" sz="1800" u="none" cap="none" strike="noStrike">
                <a:solidFill>
                  <a:srgbClr val="323C45"/>
                </a:solidFill>
                <a:highlight>
                  <a:srgbClr val="FFFFFF"/>
                </a:highlight>
                <a:latin typeface="Twentieth Century"/>
                <a:ea typeface="Twentieth Century"/>
                <a:cs typeface="Twentieth Century"/>
                <a:sym typeface="Twentieth Century"/>
              </a:rPr>
              <a:t>DENTIFRICE À LA SAUGE DORWEST</a:t>
            </a:r>
            <a:endParaRPr b="0" i="0" sz="1800" u="none" cap="none" strike="noStrike">
              <a:solidFill>
                <a:srgbClr val="323C45"/>
              </a:solidFill>
              <a:highlight>
                <a:srgbClr val="FFFFFF"/>
              </a:highlight>
              <a:latin typeface="Twentieth Century"/>
              <a:ea typeface="Twentieth Century"/>
              <a:cs typeface="Twentieth Century"/>
              <a:sym typeface="Twentieth Century"/>
            </a:endParaRPr>
          </a:p>
          <a:p>
            <a:pPr indent="0" lvl="0" marL="0" marR="0" rtl="0" algn="l">
              <a:lnSpc>
                <a:spcPct val="100000"/>
              </a:lnSpc>
              <a:spcBef>
                <a:spcPts val="1500"/>
              </a:spcBef>
              <a:spcAft>
                <a:spcPts val="0"/>
              </a:spcAft>
              <a:buClr>
                <a:srgbClr val="000000"/>
              </a:buClr>
              <a:buSzPts val="1400"/>
              <a:buFont typeface="Arial"/>
              <a:buNone/>
            </a:pPr>
            <a:r>
              <a:t/>
            </a:r>
            <a:endParaRPr b="0" i="0" sz="1400" u="none" cap="none" strike="noStrike">
              <a:solidFill>
                <a:srgbClr val="000000"/>
              </a:solidFill>
              <a:latin typeface="Twentieth Century"/>
              <a:ea typeface="Twentieth Century"/>
              <a:cs typeface="Twentieth Century"/>
              <a:sym typeface="Twentieth Century"/>
            </a:endParaRPr>
          </a:p>
        </p:txBody>
      </p:sp>
      <p:sp>
        <p:nvSpPr>
          <p:cNvPr id="227" name="Google Shape;227;p7"/>
          <p:cNvSpPr txBox="1"/>
          <p:nvPr/>
        </p:nvSpPr>
        <p:spPr>
          <a:xfrm>
            <a:off x="750425" y="5362400"/>
            <a:ext cx="955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Twentieth Century"/>
                <a:ea typeface="Twentieth Century"/>
                <a:cs typeface="Twentieth Century"/>
                <a:sym typeface="Twentieth Century"/>
              </a:rPr>
              <a:t>14.45  €</a:t>
            </a:r>
            <a:endParaRPr b="0" i="0" sz="1400" u="none" cap="none" strike="noStrike">
              <a:solidFill>
                <a:srgbClr val="000000"/>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Twentieth Century"/>
                <a:ea typeface="Twentieth Century"/>
                <a:cs typeface="Twentieth Century"/>
                <a:sym typeface="Twentieth Century"/>
              </a:rPr>
              <a:t>200 g</a:t>
            </a:r>
            <a:endParaRPr b="0" i="0" sz="1400" u="none" cap="none" strike="noStrike">
              <a:solidFill>
                <a:srgbClr val="000000"/>
              </a:solidFill>
              <a:latin typeface="Twentieth Century"/>
              <a:ea typeface="Twentieth Century"/>
              <a:cs typeface="Twentieth Century"/>
              <a:sym typeface="Twentieth Century"/>
            </a:endParaRPr>
          </a:p>
        </p:txBody>
      </p:sp>
      <p:pic>
        <p:nvPicPr>
          <p:cNvPr id="228" name="Google Shape;228;p7"/>
          <p:cNvPicPr preferRelativeResize="0"/>
          <p:nvPr/>
        </p:nvPicPr>
        <p:blipFill rotWithShape="1">
          <a:blip r:embed="rId4">
            <a:alphaModFix/>
          </a:blip>
          <a:srcRect b="0" l="0" r="0" t="0"/>
          <a:stretch/>
        </p:blipFill>
        <p:spPr>
          <a:xfrm>
            <a:off x="3276525" y="3129900"/>
            <a:ext cx="2029075" cy="2029075"/>
          </a:xfrm>
          <a:prstGeom prst="rect">
            <a:avLst/>
          </a:prstGeom>
          <a:noFill/>
          <a:ln>
            <a:noFill/>
          </a:ln>
        </p:spPr>
      </p:pic>
      <p:sp>
        <p:nvSpPr>
          <p:cNvPr id="229" name="Google Shape;229;p7"/>
          <p:cNvSpPr txBox="1"/>
          <p:nvPr/>
        </p:nvSpPr>
        <p:spPr>
          <a:xfrm>
            <a:off x="2817775" y="2304925"/>
            <a:ext cx="3403800" cy="12021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1500"/>
              </a:spcBef>
              <a:spcAft>
                <a:spcPts val="0"/>
              </a:spcAft>
              <a:buClr>
                <a:srgbClr val="000000"/>
              </a:buClr>
              <a:buSzPts val="1800"/>
              <a:buFont typeface="Arial"/>
              <a:buNone/>
            </a:pPr>
            <a:r>
              <a:rPr b="0" i="0" lang="fr-FR" sz="1800" u="none" cap="none" strike="noStrike">
                <a:solidFill>
                  <a:srgbClr val="323C45"/>
                </a:solidFill>
                <a:highlight>
                  <a:srgbClr val="FFFFFF"/>
                </a:highlight>
                <a:latin typeface="Twentieth Century"/>
                <a:ea typeface="Twentieth Century"/>
                <a:cs typeface="Twentieth Century"/>
                <a:sym typeface="Twentieth Century"/>
              </a:rPr>
              <a:t>SHAMPOING PROBLÈMES DE PEAU À L'AVOINE DORWEST</a:t>
            </a:r>
            <a:endParaRPr b="0" i="0" sz="1800" u="none" cap="none" strike="noStrike">
              <a:solidFill>
                <a:srgbClr val="323C45"/>
              </a:solidFill>
              <a:highlight>
                <a:srgbClr val="FFFFFF"/>
              </a:highlight>
              <a:latin typeface="Twentieth Century"/>
              <a:ea typeface="Twentieth Century"/>
              <a:cs typeface="Twentieth Century"/>
              <a:sym typeface="Twentieth Century"/>
            </a:endParaRPr>
          </a:p>
          <a:p>
            <a:pPr indent="0" lvl="0" marL="0" marR="0" rtl="0" algn="l">
              <a:lnSpc>
                <a:spcPct val="100000"/>
              </a:lnSpc>
              <a:spcBef>
                <a:spcPts val="1500"/>
              </a:spcBef>
              <a:spcAft>
                <a:spcPts val="0"/>
              </a:spcAft>
              <a:buClr>
                <a:srgbClr val="000000"/>
              </a:buClr>
              <a:buSzPts val="1400"/>
              <a:buFont typeface="Arial"/>
              <a:buNone/>
            </a:pPr>
            <a:r>
              <a:t/>
            </a:r>
            <a:endParaRPr b="0" i="0" sz="1400" u="none" cap="none" strike="noStrike">
              <a:solidFill>
                <a:srgbClr val="000000"/>
              </a:solidFill>
              <a:latin typeface="Twentieth Century"/>
              <a:ea typeface="Twentieth Century"/>
              <a:cs typeface="Twentieth Century"/>
              <a:sym typeface="Twentieth Century"/>
            </a:endParaRPr>
          </a:p>
        </p:txBody>
      </p:sp>
      <p:sp>
        <p:nvSpPr>
          <p:cNvPr id="230" name="Google Shape;230;p7"/>
          <p:cNvSpPr txBox="1"/>
          <p:nvPr/>
        </p:nvSpPr>
        <p:spPr>
          <a:xfrm>
            <a:off x="3833250" y="5390338"/>
            <a:ext cx="955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Twentieth Century"/>
                <a:ea typeface="Twentieth Century"/>
                <a:cs typeface="Twentieth Century"/>
                <a:sym typeface="Twentieth Century"/>
              </a:rPr>
              <a:t>14.60 €</a:t>
            </a:r>
            <a:endParaRPr b="0" i="0" sz="1400" u="none" cap="none" strike="noStrike">
              <a:solidFill>
                <a:srgbClr val="000000"/>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Twentieth Century"/>
                <a:ea typeface="Twentieth Century"/>
                <a:cs typeface="Twentieth Century"/>
                <a:sym typeface="Twentieth Century"/>
              </a:rPr>
              <a:t>250 ml</a:t>
            </a:r>
            <a:endParaRPr b="0" i="0" sz="1400" u="none" cap="none" strike="noStrike">
              <a:solidFill>
                <a:srgbClr val="000000"/>
              </a:solidFill>
              <a:latin typeface="Twentieth Century"/>
              <a:ea typeface="Twentieth Century"/>
              <a:cs typeface="Twentieth Century"/>
              <a:sym typeface="Twentieth Century"/>
            </a:endParaRPr>
          </a:p>
        </p:txBody>
      </p:sp>
      <p:pic>
        <p:nvPicPr>
          <p:cNvPr id="231" name="Google Shape;231;p7"/>
          <p:cNvPicPr preferRelativeResize="0"/>
          <p:nvPr/>
        </p:nvPicPr>
        <p:blipFill rotWithShape="1">
          <a:blip r:embed="rId5">
            <a:alphaModFix/>
          </a:blip>
          <a:srcRect b="0" l="0" r="0" t="0"/>
          <a:stretch/>
        </p:blipFill>
        <p:spPr>
          <a:xfrm>
            <a:off x="6549236" y="3305391"/>
            <a:ext cx="1958574" cy="2029075"/>
          </a:xfrm>
          <a:prstGeom prst="rect">
            <a:avLst/>
          </a:prstGeom>
          <a:noFill/>
          <a:ln>
            <a:noFill/>
          </a:ln>
        </p:spPr>
      </p:pic>
      <p:sp>
        <p:nvSpPr>
          <p:cNvPr id="232" name="Google Shape;232;p7"/>
          <p:cNvSpPr txBox="1"/>
          <p:nvPr/>
        </p:nvSpPr>
        <p:spPr>
          <a:xfrm>
            <a:off x="6069150" y="2385975"/>
            <a:ext cx="3005100" cy="12021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1500"/>
              </a:spcBef>
              <a:spcAft>
                <a:spcPts val="0"/>
              </a:spcAft>
              <a:buClr>
                <a:srgbClr val="000000"/>
              </a:buClr>
              <a:buSzPts val="1800"/>
              <a:buFont typeface="Arial"/>
              <a:buNone/>
            </a:pPr>
            <a:r>
              <a:rPr b="0" i="0" lang="fr-FR" sz="1800" u="none" cap="none" strike="noStrike">
                <a:solidFill>
                  <a:srgbClr val="323C45"/>
                </a:solidFill>
                <a:highlight>
                  <a:srgbClr val="FFFFFF"/>
                </a:highlight>
                <a:latin typeface="Twentieth Century"/>
                <a:ea typeface="Twentieth Century"/>
                <a:cs typeface="Twentieth Century"/>
                <a:sym typeface="Twentieth Century"/>
              </a:rPr>
              <a:t>COMPRIMÉS CHIEN HALEINE ET DENTS BIOFOOD</a:t>
            </a:r>
            <a:endParaRPr b="0" i="0" sz="1800" u="none" cap="none" strike="noStrike">
              <a:solidFill>
                <a:srgbClr val="323C45"/>
              </a:solidFill>
              <a:highlight>
                <a:srgbClr val="FFFFFF"/>
              </a:highlight>
              <a:latin typeface="Twentieth Century"/>
              <a:ea typeface="Twentieth Century"/>
              <a:cs typeface="Twentieth Century"/>
              <a:sym typeface="Twentieth Century"/>
            </a:endParaRPr>
          </a:p>
          <a:p>
            <a:pPr indent="0" lvl="0" marL="0" marR="0" rtl="0" algn="l">
              <a:lnSpc>
                <a:spcPct val="100000"/>
              </a:lnSpc>
              <a:spcBef>
                <a:spcPts val="1500"/>
              </a:spcBef>
              <a:spcAft>
                <a:spcPts val="0"/>
              </a:spcAft>
              <a:buClr>
                <a:srgbClr val="000000"/>
              </a:buClr>
              <a:buSzPts val="1400"/>
              <a:buFont typeface="Arial"/>
              <a:buNone/>
            </a:pPr>
            <a:r>
              <a:t/>
            </a:r>
            <a:endParaRPr b="0" i="0" sz="1400" u="none" cap="none" strike="noStrike">
              <a:solidFill>
                <a:srgbClr val="000000"/>
              </a:solidFill>
              <a:latin typeface="Twentieth Century"/>
              <a:ea typeface="Twentieth Century"/>
              <a:cs typeface="Twentieth Century"/>
              <a:sym typeface="Twentieth Century"/>
            </a:endParaRPr>
          </a:p>
        </p:txBody>
      </p:sp>
      <p:sp>
        <p:nvSpPr>
          <p:cNvPr id="233" name="Google Shape;233;p7"/>
          <p:cNvSpPr txBox="1"/>
          <p:nvPr/>
        </p:nvSpPr>
        <p:spPr>
          <a:xfrm>
            <a:off x="6686550" y="5446225"/>
            <a:ext cx="1632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Twentieth Century"/>
                <a:ea typeface="Twentieth Century"/>
                <a:cs typeface="Twentieth Century"/>
                <a:sym typeface="Twentieth Century"/>
              </a:rPr>
              <a:t>5.50 €</a:t>
            </a:r>
            <a:endParaRPr b="0" i="0" sz="1400" u="none" cap="none" strike="noStrike">
              <a:solidFill>
                <a:srgbClr val="000000"/>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Twentieth Century"/>
                <a:ea typeface="Twentieth Century"/>
                <a:cs typeface="Twentieth Century"/>
                <a:sym typeface="Twentieth Century"/>
              </a:rPr>
              <a:t>90g (55 comprimés)</a:t>
            </a:r>
            <a:endParaRPr b="0" i="0" sz="1400" u="none" cap="none" strike="noStrike">
              <a:solidFill>
                <a:srgbClr val="000000"/>
              </a:solidFill>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10203892b9d_7_15"/>
          <p:cNvSpPr txBox="1"/>
          <p:nvPr>
            <p:ph type="ctrTitle"/>
          </p:nvPr>
        </p:nvSpPr>
        <p:spPr>
          <a:xfrm>
            <a:off x="2225964" y="940366"/>
            <a:ext cx="6174514" cy="1765889"/>
          </a:xfrm>
          <a:prstGeom prst="rect">
            <a:avLst/>
          </a:prstGeom>
          <a:noFill/>
          <a:ln cap="flat" cmpd="dbl" w="12700">
            <a:solidFill>
              <a:schemeClr val="accent1">
                <a:alpha val="0"/>
              </a:schemeClr>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6000"/>
              <a:buFont typeface="Twentieth Century"/>
              <a:buNone/>
            </a:pPr>
            <a:r>
              <a:rPr lang="fr-FR"/>
              <a:t>NOS PRODUITS HYGIÈNE ET SOINS</a:t>
            </a:r>
            <a:endParaRPr/>
          </a:p>
        </p:txBody>
      </p:sp>
      <p:sp>
        <p:nvSpPr>
          <p:cNvPr id="240" name="Google Shape;240;g10203892b9d_7_15"/>
          <p:cNvSpPr txBox="1"/>
          <p:nvPr>
            <p:ph idx="1" type="subTitle"/>
          </p:nvPr>
        </p:nvSpPr>
        <p:spPr>
          <a:xfrm>
            <a:off x="913075" y="5581075"/>
            <a:ext cx="882600" cy="70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600"/>
              </a:spcBef>
              <a:spcAft>
                <a:spcPts val="0"/>
              </a:spcAft>
              <a:buSzPts val="1260"/>
              <a:buNone/>
            </a:pPr>
            <a:r>
              <a:rPr b="0" lang="fr-FR" sz="1400">
                <a:solidFill>
                  <a:srgbClr val="000000"/>
                </a:solidFill>
              </a:rPr>
              <a:t>6.90 €</a:t>
            </a:r>
            <a:endParaRPr b="0" sz="1400">
              <a:solidFill>
                <a:srgbClr val="000000"/>
              </a:solidFill>
            </a:endParaRPr>
          </a:p>
          <a:p>
            <a:pPr indent="0" lvl="0" marL="0" rtl="0" algn="l">
              <a:lnSpc>
                <a:spcPct val="90000"/>
              </a:lnSpc>
              <a:spcBef>
                <a:spcPts val="600"/>
              </a:spcBef>
              <a:spcAft>
                <a:spcPts val="0"/>
              </a:spcAft>
              <a:buSzPts val="1260"/>
              <a:buNone/>
            </a:pPr>
            <a:r>
              <a:rPr b="0" lang="fr-FR" sz="1400">
                <a:solidFill>
                  <a:srgbClr val="000000"/>
                </a:solidFill>
              </a:rPr>
              <a:t>30 ml</a:t>
            </a:r>
            <a:endParaRPr b="0" sz="1400">
              <a:solidFill>
                <a:srgbClr val="000000"/>
              </a:solidFill>
            </a:endParaRPr>
          </a:p>
        </p:txBody>
      </p:sp>
      <p:sp>
        <p:nvSpPr>
          <p:cNvPr id="241" name="Google Shape;241;g10203892b9d_7_15"/>
          <p:cNvSpPr txBox="1"/>
          <p:nvPr>
            <p:ph idx="12" type="sldNum"/>
          </p:nvPr>
        </p:nvSpPr>
        <p:spPr>
          <a:xfrm>
            <a:off x="13350" y="2418750"/>
            <a:ext cx="3759000" cy="961500"/>
          </a:xfrm>
          <a:prstGeom prst="rect">
            <a:avLst/>
          </a:prstGeom>
          <a:noFill/>
          <a:ln>
            <a:noFill/>
          </a:ln>
        </p:spPr>
        <p:txBody>
          <a:bodyPr anchorCtr="0" anchor="ctr" bIns="45700" lIns="91425" spcFirstLastPara="1" rIns="91425" wrap="square" tIns="45700">
            <a:noAutofit/>
          </a:bodyPr>
          <a:lstStyle/>
          <a:p>
            <a:pPr indent="0" lvl="0" marL="0" rtl="0" algn="l">
              <a:lnSpc>
                <a:spcPct val="110000"/>
              </a:lnSpc>
              <a:spcBef>
                <a:spcPts val="1500"/>
              </a:spcBef>
              <a:spcAft>
                <a:spcPts val="1500"/>
              </a:spcAft>
              <a:buSzPts val="1800"/>
              <a:buNone/>
            </a:pPr>
            <a:r>
              <a:rPr b="0" lang="fr-FR" sz="1800">
                <a:solidFill>
                  <a:srgbClr val="323C45"/>
                </a:solidFill>
                <a:highlight>
                  <a:srgbClr val="FFFFFF"/>
                </a:highlight>
              </a:rPr>
              <a:t>SOINS DES OREILLES, PROPOLIS, CALENDULA ET TEA TREE PROPOLIA</a:t>
            </a:r>
            <a:endParaRPr b="0" sz="1800">
              <a:solidFill>
                <a:srgbClr val="323C45"/>
              </a:solidFill>
              <a:highlight>
                <a:srgbClr val="FFFFFF"/>
              </a:highlight>
            </a:endParaRPr>
          </a:p>
        </p:txBody>
      </p:sp>
      <p:pic>
        <p:nvPicPr>
          <p:cNvPr id="242" name="Google Shape;242;g10203892b9d_7_15"/>
          <p:cNvPicPr preferRelativeResize="0"/>
          <p:nvPr/>
        </p:nvPicPr>
        <p:blipFill rotWithShape="1">
          <a:blip r:embed="rId3">
            <a:alphaModFix/>
          </a:blip>
          <a:srcRect b="0" l="0" r="0" t="0"/>
          <a:stretch/>
        </p:blipFill>
        <p:spPr>
          <a:xfrm>
            <a:off x="478419" y="3303735"/>
            <a:ext cx="2112641" cy="2112641"/>
          </a:xfrm>
          <a:prstGeom prst="rect">
            <a:avLst/>
          </a:prstGeom>
          <a:noFill/>
          <a:ln>
            <a:noFill/>
          </a:ln>
        </p:spPr>
      </p:pic>
      <p:pic>
        <p:nvPicPr>
          <p:cNvPr id="243" name="Google Shape;243;g10203892b9d_7_15"/>
          <p:cNvPicPr preferRelativeResize="0"/>
          <p:nvPr/>
        </p:nvPicPr>
        <p:blipFill rotWithShape="1">
          <a:blip r:embed="rId4">
            <a:alphaModFix/>
          </a:blip>
          <a:srcRect b="0" l="0" r="0" t="0"/>
          <a:stretch/>
        </p:blipFill>
        <p:spPr>
          <a:xfrm>
            <a:off x="3770000" y="3395175"/>
            <a:ext cx="2021199" cy="2021199"/>
          </a:xfrm>
          <a:prstGeom prst="rect">
            <a:avLst/>
          </a:prstGeom>
          <a:noFill/>
          <a:ln>
            <a:noFill/>
          </a:ln>
        </p:spPr>
      </p:pic>
      <p:sp>
        <p:nvSpPr>
          <p:cNvPr id="244" name="Google Shape;244;g10203892b9d_7_15"/>
          <p:cNvSpPr txBox="1"/>
          <p:nvPr/>
        </p:nvSpPr>
        <p:spPr>
          <a:xfrm>
            <a:off x="3592400" y="2582950"/>
            <a:ext cx="3218400" cy="7665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1500"/>
              </a:spcBef>
              <a:spcAft>
                <a:spcPts val="1500"/>
              </a:spcAft>
              <a:buClr>
                <a:srgbClr val="000000"/>
              </a:buClr>
              <a:buSzPts val="1800"/>
              <a:buFont typeface="Arial"/>
              <a:buNone/>
            </a:pPr>
            <a:r>
              <a:rPr b="0" i="0" lang="fr-FR" sz="1800" u="none" cap="none" strike="noStrike">
                <a:solidFill>
                  <a:srgbClr val="323C45"/>
                </a:solidFill>
                <a:highlight>
                  <a:srgbClr val="FFFFFF"/>
                </a:highlight>
                <a:latin typeface="Twentieth Century"/>
                <a:ea typeface="Twentieth Century"/>
                <a:cs typeface="Twentieth Century"/>
                <a:sym typeface="Twentieth Century"/>
              </a:rPr>
              <a:t>STICKS À MÂCHER WOOFBRUSH LILY’S KITCHEN</a:t>
            </a:r>
            <a:endParaRPr b="0" i="0" sz="1800" u="none" cap="none" strike="noStrike">
              <a:solidFill>
                <a:srgbClr val="323C45"/>
              </a:solidFill>
              <a:highlight>
                <a:srgbClr val="FFFFFF"/>
              </a:highlight>
              <a:latin typeface="Twentieth Century"/>
              <a:ea typeface="Twentieth Century"/>
              <a:cs typeface="Twentieth Century"/>
              <a:sym typeface="Twentieth Century"/>
            </a:endParaRPr>
          </a:p>
        </p:txBody>
      </p:sp>
      <p:sp>
        <p:nvSpPr>
          <p:cNvPr id="245" name="Google Shape;245;g10203892b9d_7_15"/>
          <p:cNvSpPr txBox="1"/>
          <p:nvPr/>
        </p:nvSpPr>
        <p:spPr>
          <a:xfrm>
            <a:off x="4339300" y="5510775"/>
            <a:ext cx="882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Twentieth Century"/>
                <a:ea typeface="Twentieth Century"/>
                <a:cs typeface="Twentieth Century"/>
                <a:sym typeface="Twentieth Century"/>
              </a:rPr>
              <a:t>7.80 €</a:t>
            </a:r>
            <a:endParaRPr b="0" i="0" sz="1400" u="none" cap="none" strike="noStrike">
              <a:solidFill>
                <a:srgbClr val="000000"/>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Twentieth Century"/>
                <a:ea typeface="Twentieth Century"/>
                <a:cs typeface="Twentieth Century"/>
                <a:sym typeface="Twentieth Century"/>
              </a:rPr>
              <a:t>13 g</a:t>
            </a:r>
            <a:endParaRPr b="0" i="0" sz="1400" u="none" cap="none" strike="noStrike">
              <a:solidFill>
                <a:srgbClr val="000000"/>
              </a:solidFill>
              <a:latin typeface="Twentieth Century"/>
              <a:ea typeface="Twentieth Century"/>
              <a:cs typeface="Twentieth Century"/>
              <a:sym typeface="Twentieth Century"/>
            </a:endParaRPr>
          </a:p>
        </p:txBody>
      </p:sp>
      <p:pic>
        <p:nvPicPr>
          <p:cNvPr id="246" name="Google Shape;246;g10203892b9d_7_15"/>
          <p:cNvPicPr preferRelativeResize="0"/>
          <p:nvPr/>
        </p:nvPicPr>
        <p:blipFill rotWithShape="1">
          <a:blip r:embed="rId5">
            <a:alphaModFix/>
          </a:blip>
          <a:srcRect b="0" l="0" r="0" t="0"/>
          <a:stretch/>
        </p:blipFill>
        <p:spPr>
          <a:xfrm>
            <a:off x="6920050" y="3395175"/>
            <a:ext cx="1956301" cy="2021199"/>
          </a:xfrm>
          <a:prstGeom prst="rect">
            <a:avLst/>
          </a:prstGeom>
          <a:noFill/>
          <a:ln>
            <a:noFill/>
          </a:ln>
        </p:spPr>
      </p:pic>
      <p:sp>
        <p:nvSpPr>
          <p:cNvPr id="247" name="Google Shape;247;g10203892b9d_7_15"/>
          <p:cNvSpPr txBox="1"/>
          <p:nvPr/>
        </p:nvSpPr>
        <p:spPr>
          <a:xfrm>
            <a:off x="6728375" y="2616725"/>
            <a:ext cx="2297700" cy="12021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1500"/>
              </a:spcBef>
              <a:spcAft>
                <a:spcPts val="0"/>
              </a:spcAft>
              <a:buClr>
                <a:srgbClr val="000000"/>
              </a:buClr>
              <a:buSzPts val="1800"/>
              <a:buFont typeface="Arial"/>
              <a:buNone/>
            </a:pPr>
            <a:r>
              <a:rPr b="0" i="0" lang="fr-FR" sz="1800" u="none" cap="none" strike="noStrike">
                <a:solidFill>
                  <a:srgbClr val="323C45"/>
                </a:solidFill>
                <a:highlight>
                  <a:srgbClr val="FFFFFF"/>
                </a:highlight>
                <a:latin typeface="Twentieth Century"/>
                <a:ea typeface="Twentieth Century"/>
                <a:cs typeface="Twentieth Century"/>
                <a:sym typeface="Twentieth Century"/>
              </a:rPr>
              <a:t>BOIS DE CERF POUR CHIEN ENTIER EVIDENT</a:t>
            </a:r>
            <a:endParaRPr b="0" i="0" sz="1800" u="none" cap="none" strike="noStrike">
              <a:solidFill>
                <a:srgbClr val="323C45"/>
              </a:solidFill>
              <a:highlight>
                <a:srgbClr val="FFFFFF"/>
              </a:highlight>
              <a:latin typeface="Twentieth Century"/>
              <a:ea typeface="Twentieth Century"/>
              <a:cs typeface="Twentieth Century"/>
              <a:sym typeface="Twentieth Century"/>
            </a:endParaRPr>
          </a:p>
          <a:p>
            <a:pPr indent="0" lvl="0" marL="0" marR="0" rtl="0" algn="l">
              <a:lnSpc>
                <a:spcPct val="100000"/>
              </a:lnSpc>
              <a:spcBef>
                <a:spcPts val="1500"/>
              </a:spcBef>
              <a:spcAft>
                <a:spcPts val="0"/>
              </a:spcAft>
              <a:buClr>
                <a:srgbClr val="000000"/>
              </a:buClr>
              <a:buSzPts val="1400"/>
              <a:buFont typeface="Arial"/>
              <a:buNone/>
            </a:pPr>
            <a:r>
              <a:t/>
            </a:r>
            <a:endParaRPr b="0" i="0" sz="1400" u="none" cap="none" strike="noStrike">
              <a:solidFill>
                <a:srgbClr val="000000"/>
              </a:solidFill>
              <a:latin typeface="Twentieth Century"/>
              <a:ea typeface="Twentieth Century"/>
              <a:cs typeface="Twentieth Century"/>
              <a:sym typeface="Twentieth Century"/>
            </a:endParaRPr>
          </a:p>
        </p:txBody>
      </p:sp>
      <p:sp>
        <p:nvSpPr>
          <p:cNvPr id="248" name="Google Shape;248;g10203892b9d_7_15"/>
          <p:cNvSpPr txBox="1"/>
          <p:nvPr/>
        </p:nvSpPr>
        <p:spPr>
          <a:xfrm>
            <a:off x="7294000" y="5510775"/>
            <a:ext cx="1390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Twentieth Century"/>
                <a:ea typeface="Twentieth Century"/>
                <a:cs typeface="Twentieth Century"/>
                <a:sym typeface="Twentieth Century"/>
              </a:rPr>
              <a:t>De 10.90 € à</a:t>
            </a:r>
            <a:endParaRPr b="0" i="0" sz="1400" u="none" cap="none" strike="noStrike">
              <a:solidFill>
                <a:srgbClr val="000000"/>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Twentieth Century"/>
                <a:ea typeface="Twentieth Century"/>
                <a:cs typeface="Twentieth Century"/>
                <a:sym typeface="Twentieth Century"/>
              </a:rPr>
              <a:t>32.90 €</a:t>
            </a:r>
            <a:endParaRPr b="0" i="0" sz="1400" u="none" cap="none" strike="noStrike">
              <a:solidFill>
                <a:srgbClr val="000000"/>
              </a:solidFill>
              <a:latin typeface="Twentieth Century"/>
              <a:ea typeface="Twentieth Century"/>
              <a:cs typeface="Twentieth Century"/>
              <a:sym typeface="Twentieth Century"/>
            </a:endParaRPr>
          </a:p>
        </p:txBody>
      </p:sp>
    </p:spTree>
  </p:cSld>
  <p:clrMapOvr>
    <a:masterClrMapping/>
  </p:clrMapOvr>
</p:sld>
</file>

<file path=ppt/theme/theme1.xml><?xml version="1.0" encoding="utf-8"?>
<a:theme xmlns:a="http://schemas.openxmlformats.org/drawingml/2006/main" xmlns:r="http://schemas.openxmlformats.org/officeDocument/2006/relationships" name="Oriel">
  <a:themeElements>
    <a:clrScheme name="Personnalisé 7">
      <a:dk1>
        <a:srgbClr val="EFAF88"/>
      </a:dk1>
      <a:lt1>
        <a:srgbClr val="FFFFFF"/>
      </a:lt1>
      <a:dk2>
        <a:srgbClr val="575F6D"/>
      </a:dk2>
      <a:lt2>
        <a:srgbClr val="FFF39D"/>
      </a:lt2>
      <a:accent1>
        <a:srgbClr val="F8DFCF"/>
      </a:accent1>
      <a:accent2>
        <a:srgbClr val="7598D9"/>
      </a:accent2>
      <a:accent3>
        <a:srgbClr val="EFAF88"/>
      </a:accent3>
      <a:accent4>
        <a:srgbClr val="EFAF88"/>
      </a:accent4>
      <a:accent5>
        <a:srgbClr val="AEBAD5"/>
      </a:accent5>
      <a:accent6>
        <a:srgbClr val="777C84"/>
      </a:accent6>
      <a:hlink>
        <a:srgbClr val="F2C4A7"/>
      </a:hlink>
      <a:folHlink>
        <a:srgbClr val="3B435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2021-09-28T06:24:05Z</dcterms:created>
  <dc:creator>PUECHR1</dc:creator>
</cp:coreProperties>
</file>